
<file path=[Content_Types].xml><?xml version="1.0" encoding="utf-8"?>
<Types xmlns="http://schemas.openxmlformats.org/package/2006/content-types">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703" r:id="rId1"/>
  </p:sldMasterIdLst>
  <p:notesMasterIdLst>
    <p:notesMasterId r:id="rId21"/>
  </p:notesMasterIdLst>
  <p:sldIdLst>
    <p:sldId id="636" r:id="rId2"/>
    <p:sldId id="558" r:id="rId3"/>
    <p:sldId id="559" r:id="rId4"/>
    <p:sldId id="677" r:id="rId5"/>
    <p:sldId id="680" r:id="rId6"/>
    <p:sldId id="678" r:id="rId7"/>
    <p:sldId id="562" r:id="rId8"/>
    <p:sldId id="565" r:id="rId9"/>
    <p:sldId id="566" r:id="rId10"/>
    <p:sldId id="567" r:id="rId11"/>
    <p:sldId id="665" r:id="rId12"/>
    <p:sldId id="570" r:id="rId13"/>
    <p:sldId id="571" r:id="rId14"/>
    <p:sldId id="577" r:id="rId15"/>
    <p:sldId id="578" r:id="rId16"/>
    <p:sldId id="580" r:id="rId17"/>
    <p:sldId id="579" r:id="rId18"/>
    <p:sldId id="581" r:id="rId19"/>
    <p:sldId id="679" r:id="rId20"/>
  </p:sldIdLst>
  <p:sldSz cx="12192000" cy="6858000"/>
  <p:notesSz cx="6858000" cy="9144000"/>
  <p:defaultTex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p:defaultTextStyle>
  <p:extLst>
    <p:ext uri="{521415D9-36F7-43E2-AB2F-B90AF26B5E84}">
      <p14:sectionLst xmlns:p14="http://schemas.microsoft.com/office/powerpoint/2010/main">
        <p14:section name="Lesson 9.3: Processing" id="{8A196B2D-8BD2-4A87-B137-05433EF3618C}">
          <p14:sldIdLst>
            <p14:sldId id="636"/>
            <p14:sldId id="558"/>
            <p14:sldId id="559"/>
            <p14:sldId id="677"/>
            <p14:sldId id="680"/>
            <p14:sldId id="678"/>
            <p14:sldId id="562"/>
            <p14:sldId id="565"/>
            <p14:sldId id="566"/>
            <p14:sldId id="567"/>
            <p14:sldId id="665"/>
            <p14:sldId id="570"/>
            <p14:sldId id="571"/>
            <p14:sldId id="577"/>
            <p14:sldId id="578"/>
            <p14:sldId id="580"/>
            <p14:sldId id="579"/>
            <p14:sldId id="581"/>
            <p14:sldId id="679"/>
          </p14:sldIdLst>
        </p14:section>
      </p14:sectionLst>
    </p:ext>
    <p:ext uri="{EFAFB233-063F-42B5-8137-9DF3F51BA10A}">
      <p15:sldGuideLst xmlns:p15="http://schemas.microsoft.com/office/powerpoint/2012/main">
        <p15:guide id="1" orient="horz" pos="2232"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A983"/>
    <a:srgbClr val="0A52B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8BE87D5-9DD8-41B0-B252-47CC6DFB8E29}" v="2" dt="2024-02-14T03:13:31.438"/>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0583" autoAdjust="0"/>
    <p:restoredTop sz="74863" autoAdjust="0"/>
  </p:normalViewPr>
  <p:slideViewPr>
    <p:cSldViewPr snapToGrid="0" snapToObjects="1">
      <p:cViewPr varScale="1">
        <p:scale>
          <a:sx n="55" d="100"/>
          <a:sy n="55" d="100"/>
        </p:scale>
        <p:origin x="500" y="44"/>
      </p:cViewPr>
      <p:guideLst>
        <p:guide orient="horz" pos="2232"/>
        <p:guide pos="3840"/>
      </p:guideLst>
    </p:cSldViewPr>
  </p:slideViewPr>
  <p:notesTextViewPr>
    <p:cViewPr>
      <p:scale>
        <a:sx n="125" d="100"/>
        <a:sy n="125" d="100"/>
      </p:scale>
      <p:origin x="0" y="0"/>
    </p:cViewPr>
  </p:notesTextViewPr>
  <p:sorterViewPr>
    <p:cViewPr>
      <p:scale>
        <a:sx n="93" d="100"/>
        <a:sy n="93" d="100"/>
      </p:scale>
      <p:origin x="0" y="-19564"/>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9375F34F-87E7-4A14-8650-58B22BB0CFB0}"/>
    <pc:docChg chg="custSel modSld">
      <pc:chgData name="Mitchell Wand" userId="de9b44c55c049659" providerId="LiveId" clId="{9375F34F-87E7-4A14-8650-58B22BB0CFB0}" dt="2023-09-22T00:45:02.813" v="430" actId="20577"/>
      <pc:docMkLst>
        <pc:docMk/>
      </pc:docMkLst>
      <pc:sldChg chg="modSp mod modNotesTx">
        <pc:chgData name="Mitchell Wand" userId="de9b44c55c049659" providerId="LiveId" clId="{9375F34F-87E7-4A14-8650-58B22BB0CFB0}" dt="2023-09-22T00:20:46.397" v="250" actId="20577"/>
        <pc:sldMkLst>
          <pc:docMk/>
          <pc:sldMk cId="921224079" sldId="567"/>
        </pc:sldMkLst>
        <pc:spChg chg="mod">
          <ac:chgData name="Mitchell Wand" userId="de9b44c55c049659" providerId="LiveId" clId="{9375F34F-87E7-4A14-8650-58B22BB0CFB0}" dt="2023-09-22T00:19:32.182" v="90" actId="20577"/>
          <ac:spMkLst>
            <pc:docMk/>
            <pc:sldMk cId="921224079" sldId="567"/>
            <ac:spMk id="343" creationId="{00000000-0000-0000-0000-000000000000}"/>
          </ac:spMkLst>
        </pc:spChg>
      </pc:sldChg>
      <pc:sldChg chg="modNotesTx">
        <pc:chgData name="Mitchell Wand" userId="de9b44c55c049659" providerId="LiveId" clId="{9375F34F-87E7-4A14-8650-58B22BB0CFB0}" dt="2023-09-22T00:23:40.946" v="281" actId="20577"/>
        <pc:sldMkLst>
          <pc:docMk/>
          <pc:sldMk cId="3623289126" sldId="571"/>
        </pc:sldMkLst>
      </pc:sldChg>
      <pc:sldChg chg="delSp mod">
        <pc:chgData name="Mitchell Wand" userId="de9b44c55c049659" providerId="LiveId" clId="{9375F34F-87E7-4A14-8650-58B22BB0CFB0}" dt="2023-09-22T00:37:31.551" v="282" actId="478"/>
        <pc:sldMkLst>
          <pc:docMk/>
          <pc:sldMk cId="177380639" sldId="578"/>
        </pc:sldMkLst>
        <pc:spChg chg="del">
          <ac:chgData name="Mitchell Wand" userId="de9b44c55c049659" providerId="LiveId" clId="{9375F34F-87E7-4A14-8650-58B22BB0CFB0}" dt="2023-09-22T00:37:31.551" v="282" actId="478"/>
          <ac:spMkLst>
            <pc:docMk/>
            <pc:sldMk cId="177380639" sldId="578"/>
            <ac:spMk id="2" creationId="{BEE47AEB-05DB-8E5A-9690-2333535C6D6C}"/>
          </ac:spMkLst>
        </pc:spChg>
      </pc:sldChg>
      <pc:sldChg chg="modNotesTx">
        <pc:chgData name="Mitchell Wand" userId="de9b44c55c049659" providerId="LiveId" clId="{9375F34F-87E7-4A14-8650-58B22BB0CFB0}" dt="2023-09-22T00:45:02.813" v="430" actId="20577"/>
        <pc:sldMkLst>
          <pc:docMk/>
          <pc:sldMk cId="39293851" sldId="581"/>
        </pc:sldMkLst>
      </pc:sldChg>
      <pc:sldChg chg="modSp mod">
        <pc:chgData name="Mitchell Wand" userId="de9b44c55c049659" providerId="LiveId" clId="{9375F34F-87E7-4A14-8650-58B22BB0CFB0}" dt="2023-09-22T00:15:56.991" v="0" actId="20577"/>
        <pc:sldMkLst>
          <pc:docMk/>
          <pc:sldMk cId="1610246164" sldId="636"/>
        </pc:sldMkLst>
        <pc:spChg chg="mod">
          <ac:chgData name="Mitchell Wand" userId="de9b44c55c049659" providerId="LiveId" clId="{9375F34F-87E7-4A14-8650-58B22BB0CFB0}" dt="2023-09-22T00:15:56.991" v="0" actId="20577"/>
          <ac:spMkLst>
            <pc:docMk/>
            <pc:sldMk cId="1610246164" sldId="636"/>
            <ac:spMk id="8" creationId="{5B356C44-32EB-4AC4-94B7-A86895491E70}"/>
          </ac:spMkLst>
        </pc:spChg>
      </pc:sldChg>
      <pc:sldChg chg="modSp mod modNotesTx">
        <pc:chgData name="Mitchell Wand" userId="de9b44c55c049659" providerId="LiveId" clId="{9375F34F-87E7-4A14-8650-58B22BB0CFB0}" dt="2023-09-22T00:17:41.905" v="87" actId="14100"/>
        <pc:sldMkLst>
          <pc:docMk/>
          <pc:sldMk cId="4212001115" sldId="677"/>
        </pc:sldMkLst>
        <pc:spChg chg="mod">
          <ac:chgData name="Mitchell Wand" userId="de9b44c55c049659" providerId="LiveId" clId="{9375F34F-87E7-4A14-8650-58B22BB0CFB0}" dt="2023-09-22T00:17:41.905" v="87" actId="14100"/>
          <ac:spMkLst>
            <pc:docMk/>
            <pc:sldMk cId="4212001115" sldId="677"/>
            <ac:spMk id="3" creationId="{DBDA6B4F-F6F5-7772-1054-D9F98C421094}"/>
          </ac:spMkLst>
        </pc:spChg>
      </pc:sldChg>
    </pc:docChg>
  </pc:docChgLst>
  <pc:docChgLst>
    <pc:chgData name="Mitchell Wand" userId="de9b44c55c049659" providerId="LiveId" clId="{A1A2B986-EABD-4D1C-96DB-8BEDE578EAD6}"/>
    <pc:docChg chg="undo custSel addSld modSld sldOrd modSection">
      <pc:chgData name="Mitchell Wand" userId="de9b44c55c049659" providerId="LiveId" clId="{A1A2B986-EABD-4D1C-96DB-8BEDE578EAD6}" dt="2022-10-19T19:11:32.582" v="879" actId="20577"/>
      <pc:docMkLst>
        <pc:docMk/>
      </pc:docMkLst>
      <pc:sldChg chg="modSp mod">
        <pc:chgData name="Mitchell Wand" userId="de9b44c55c049659" providerId="LiveId" clId="{A1A2B986-EABD-4D1C-96DB-8BEDE578EAD6}" dt="2022-10-18T17:32:13.626" v="36" actId="20577"/>
        <pc:sldMkLst>
          <pc:docMk/>
          <pc:sldMk cId="0" sldId="258"/>
        </pc:sldMkLst>
        <pc:spChg chg="mod">
          <ac:chgData name="Mitchell Wand" userId="de9b44c55c049659" providerId="LiveId" clId="{A1A2B986-EABD-4D1C-96DB-8BEDE578EAD6}" dt="2022-10-18T17:31:30.297" v="29" actId="20577"/>
          <ac:spMkLst>
            <pc:docMk/>
            <pc:sldMk cId="0" sldId="258"/>
            <ac:spMk id="176" creationId="{00000000-0000-0000-0000-000000000000}"/>
          </ac:spMkLst>
        </pc:spChg>
        <pc:spChg chg="mod">
          <ac:chgData name="Mitchell Wand" userId="de9b44c55c049659" providerId="LiveId" clId="{A1A2B986-EABD-4D1C-96DB-8BEDE578EAD6}" dt="2022-10-18T17:32:13.626" v="36" actId="20577"/>
          <ac:spMkLst>
            <pc:docMk/>
            <pc:sldMk cId="0" sldId="258"/>
            <ac:spMk id="191" creationId="{00000000-0000-0000-0000-000000000000}"/>
          </ac:spMkLst>
        </pc:spChg>
        <pc:grpChg chg="mod">
          <ac:chgData name="Mitchell Wand" userId="de9b44c55c049659" providerId="LiveId" clId="{A1A2B986-EABD-4D1C-96DB-8BEDE578EAD6}" dt="2022-10-18T17:31:39.148" v="30" actId="1076"/>
          <ac:grpSpMkLst>
            <pc:docMk/>
            <pc:sldMk cId="0" sldId="258"/>
            <ac:grpSpMk id="178" creationId="{00000000-0000-0000-0000-000000000000}"/>
          </ac:grpSpMkLst>
        </pc:grpChg>
        <pc:picChg chg="mod">
          <ac:chgData name="Mitchell Wand" userId="de9b44c55c049659" providerId="LiveId" clId="{A1A2B986-EABD-4D1C-96DB-8BEDE578EAD6}" dt="2022-10-18T17:31:51.389" v="31" actId="1076"/>
          <ac:picMkLst>
            <pc:docMk/>
            <pc:sldMk cId="0" sldId="258"/>
            <ac:picMk id="177" creationId="{00000000-0000-0000-0000-000000000000}"/>
          </ac:picMkLst>
        </pc:picChg>
        <pc:picChg chg="ord">
          <ac:chgData name="Mitchell Wand" userId="de9b44c55c049659" providerId="LiveId" clId="{A1A2B986-EABD-4D1C-96DB-8BEDE578EAD6}" dt="2022-10-18T17:32:06.962" v="32" actId="167"/>
          <ac:picMkLst>
            <pc:docMk/>
            <pc:sldMk cId="0" sldId="258"/>
            <ac:picMk id="192" creationId="{00000000-0000-0000-0000-000000000000}"/>
          </ac:picMkLst>
        </pc:picChg>
      </pc:sldChg>
      <pc:sldChg chg="delSp modSp mod modClrScheme chgLayout">
        <pc:chgData name="Mitchell Wand" userId="de9b44c55c049659" providerId="LiveId" clId="{A1A2B986-EABD-4D1C-96DB-8BEDE578EAD6}" dt="2022-10-18T20:20:37.107" v="834" actId="27636"/>
        <pc:sldMkLst>
          <pc:docMk/>
          <pc:sldMk cId="0" sldId="269"/>
        </pc:sldMkLst>
        <pc:spChg chg="mod ord">
          <ac:chgData name="Mitchell Wand" userId="de9b44c55c049659" providerId="LiveId" clId="{A1A2B986-EABD-4D1C-96DB-8BEDE578EAD6}" dt="2022-10-18T20:20:37.070" v="833" actId="700"/>
          <ac:spMkLst>
            <pc:docMk/>
            <pc:sldMk cId="0" sldId="269"/>
            <ac:spMk id="295" creationId="{00000000-0000-0000-0000-000000000000}"/>
          </ac:spMkLst>
        </pc:spChg>
        <pc:spChg chg="del mod ord">
          <ac:chgData name="Mitchell Wand" userId="de9b44c55c049659" providerId="LiveId" clId="{A1A2B986-EABD-4D1C-96DB-8BEDE578EAD6}" dt="2022-10-18T20:20:37.070" v="833" actId="700"/>
          <ac:spMkLst>
            <pc:docMk/>
            <pc:sldMk cId="0" sldId="269"/>
            <ac:spMk id="296" creationId="{00000000-0000-0000-0000-000000000000}"/>
          </ac:spMkLst>
        </pc:spChg>
        <pc:spChg chg="mod ord">
          <ac:chgData name="Mitchell Wand" userId="de9b44c55c049659" providerId="LiveId" clId="{A1A2B986-EABD-4D1C-96DB-8BEDE578EAD6}" dt="2022-10-18T20:20:37.107" v="834" actId="27636"/>
          <ac:spMkLst>
            <pc:docMk/>
            <pc:sldMk cId="0" sldId="269"/>
            <ac:spMk id="297" creationId="{00000000-0000-0000-0000-000000000000}"/>
          </ac:spMkLst>
        </pc:spChg>
      </pc:sldChg>
      <pc:sldChg chg="addSp modSp mod modClrScheme chgLayout">
        <pc:chgData name="Mitchell Wand" userId="de9b44c55c049659" providerId="LiveId" clId="{A1A2B986-EABD-4D1C-96DB-8BEDE578EAD6}" dt="2022-10-18T20:21:22.226" v="835" actId="700"/>
        <pc:sldMkLst>
          <pc:docMk/>
          <pc:sldMk cId="0" sldId="270"/>
        </pc:sldMkLst>
        <pc:spChg chg="add mod ord">
          <ac:chgData name="Mitchell Wand" userId="de9b44c55c049659" providerId="LiveId" clId="{A1A2B986-EABD-4D1C-96DB-8BEDE578EAD6}" dt="2022-10-18T20:21:22.226" v="835" actId="700"/>
          <ac:spMkLst>
            <pc:docMk/>
            <pc:sldMk cId="0" sldId="270"/>
            <ac:spMk id="2" creationId="{81AE3768-7C44-EB33-0932-E2B39A621622}"/>
          </ac:spMkLst>
        </pc:spChg>
        <pc:spChg chg="mod ord">
          <ac:chgData name="Mitchell Wand" userId="de9b44c55c049659" providerId="LiveId" clId="{A1A2B986-EABD-4D1C-96DB-8BEDE578EAD6}" dt="2022-10-18T20:21:22.226" v="835" actId="700"/>
          <ac:spMkLst>
            <pc:docMk/>
            <pc:sldMk cId="0" sldId="270"/>
            <ac:spMk id="303" creationId="{00000000-0000-0000-0000-000000000000}"/>
          </ac:spMkLst>
        </pc:spChg>
      </pc:sldChg>
      <pc:sldChg chg="addSp delSp modSp mod modAnim chgLayout">
        <pc:chgData name="Mitchell Wand" userId="de9b44c55c049659" providerId="LiveId" clId="{A1A2B986-EABD-4D1C-96DB-8BEDE578EAD6}" dt="2022-10-18T18:06:32.480" v="749"/>
        <pc:sldMkLst>
          <pc:docMk/>
          <pc:sldMk cId="2070542047" sldId="271"/>
        </pc:sldMkLst>
        <pc:spChg chg="add del mod">
          <ac:chgData name="Mitchell Wand" userId="de9b44c55c049659" providerId="LiveId" clId="{A1A2B986-EABD-4D1C-96DB-8BEDE578EAD6}" dt="2022-10-18T18:04:59.809" v="584" actId="478"/>
          <ac:spMkLst>
            <pc:docMk/>
            <pc:sldMk cId="2070542047" sldId="271"/>
            <ac:spMk id="2" creationId="{61FE70DE-4850-F85B-17F9-7E30BF200447}"/>
          </ac:spMkLst>
        </pc:spChg>
        <pc:spChg chg="add del mod">
          <ac:chgData name="Mitchell Wand" userId="de9b44c55c049659" providerId="LiveId" clId="{A1A2B986-EABD-4D1C-96DB-8BEDE578EAD6}" dt="2022-10-18T18:05:07.559" v="586"/>
          <ac:spMkLst>
            <pc:docMk/>
            <pc:sldMk cId="2070542047" sldId="271"/>
            <ac:spMk id="3" creationId="{DFDAB845-A555-400D-613F-CBF6BA6B7050}"/>
          </ac:spMkLst>
        </pc:spChg>
        <pc:spChg chg="add mod">
          <ac:chgData name="Mitchell Wand" userId="de9b44c55c049659" providerId="LiveId" clId="{A1A2B986-EABD-4D1C-96DB-8BEDE578EAD6}" dt="2022-10-18T18:06:07.614" v="748" actId="20577"/>
          <ac:spMkLst>
            <pc:docMk/>
            <pc:sldMk cId="2070542047" sldId="271"/>
            <ac:spMk id="4" creationId="{8D180BD2-75C7-6B35-37E4-D9C9B6C6CF04}"/>
          </ac:spMkLst>
        </pc:spChg>
        <pc:spChg chg="mod ord">
          <ac:chgData name="Mitchell Wand" userId="de9b44c55c049659" providerId="LiveId" clId="{A1A2B986-EABD-4D1C-96DB-8BEDE578EAD6}" dt="2022-10-18T17:34:20.789" v="81" actId="700"/>
          <ac:spMkLst>
            <pc:docMk/>
            <pc:sldMk cId="2070542047" sldId="271"/>
            <ac:spMk id="345" creationId="{00000000-0000-0000-0000-000000000000}"/>
          </ac:spMkLst>
        </pc:spChg>
        <pc:spChg chg="mod ord">
          <ac:chgData name="Mitchell Wand" userId="de9b44c55c049659" providerId="LiveId" clId="{A1A2B986-EABD-4D1C-96DB-8BEDE578EAD6}" dt="2022-10-18T17:34:20.815" v="82" actId="27636"/>
          <ac:spMkLst>
            <pc:docMk/>
            <pc:sldMk cId="2070542047" sldId="271"/>
            <ac:spMk id="347" creationId="{00000000-0000-0000-0000-000000000000}"/>
          </ac:spMkLst>
        </pc:spChg>
      </pc:sldChg>
      <pc:sldChg chg="addSp delSp modSp mod ord modClrScheme modAnim chgLayout modNotesTx">
        <pc:chgData name="Mitchell Wand" userId="de9b44c55c049659" providerId="LiveId" clId="{A1A2B986-EABD-4D1C-96DB-8BEDE578EAD6}" dt="2022-10-18T17:59:43.971" v="480"/>
        <pc:sldMkLst>
          <pc:docMk/>
          <pc:sldMk cId="2481925388" sldId="272"/>
        </pc:sldMkLst>
        <pc:spChg chg="add mod">
          <ac:chgData name="Mitchell Wand" userId="de9b44c55c049659" providerId="LiveId" clId="{A1A2B986-EABD-4D1C-96DB-8BEDE578EAD6}" dt="2022-10-18T17:49:43.049" v="442" actId="164"/>
          <ac:spMkLst>
            <pc:docMk/>
            <pc:sldMk cId="2481925388" sldId="272"/>
            <ac:spMk id="8" creationId="{9C4C3E95-60AE-3D99-0B60-0B231596300F}"/>
          </ac:spMkLst>
        </pc:spChg>
        <pc:spChg chg="mod ord">
          <ac:chgData name="Mitchell Wand" userId="de9b44c55c049659" providerId="LiveId" clId="{A1A2B986-EABD-4D1C-96DB-8BEDE578EAD6}" dt="2022-10-18T17:38:14.365" v="359" actId="20577"/>
          <ac:spMkLst>
            <pc:docMk/>
            <pc:sldMk cId="2481925388" sldId="272"/>
            <ac:spMk id="353" creationId="{00000000-0000-0000-0000-000000000000}"/>
          </ac:spMkLst>
        </pc:spChg>
        <pc:spChg chg="mod ord">
          <ac:chgData name="Mitchell Wand" userId="de9b44c55c049659" providerId="LiveId" clId="{A1A2B986-EABD-4D1C-96DB-8BEDE578EAD6}" dt="2022-10-18T17:35:16.039" v="93" actId="6549"/>
          <ac:spMkLst>
            <pc:docMk/>
            <pc:sldMk cId="2481925388" sldId="272"/>
            <ac:spMk id="354"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5"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6"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7"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8"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9"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0"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1" creationId="{00000000-0000-0000-0000-000000000000}"/>
          </ac:spMkLst>
        </pc:spChg>
        <pc:spChg chg="del mod">
          <ac:chgData name="Mitchell Wand" userId="de9b44c55c049659" providerId="LiveId" clId="{A1A2B986-EABD-4D1C-96DB-8BEDE578EAD6}" dt="2022-10-18T17:45:41.277" v="417" actId="478"/>
          <ac:spMkLst>
            <pc:docMk/>
            <pc:sldMk cId="2481925388" sldId="272"/>
            <ac:spMk id="363" creationId="{00000000-0000-0000-0000-000000000000}"/>
          </ac:spMkLst>
        </pc:spChg>
        <pc:spChg chg="del mod topLvl">
          <ac:chgData name="Mitchell Wand" userId="de9b44c55c049659" providerId="LiveId" clId="{A1A2B986-EABD-4D1C-96DB-8BEDE578EAD6}" dt="2022-10-18T17:49:16.204" v="439" actId="478"/>
          <ac:spMkLst>
            <pc:docMk/>
            <pc:sldMk cId="2481925388" sldId="272"/>
            <ac:spMk id="364" creationId="{00000000-0000-0000-0000-000000000000}"/>
          </ac:spMkLst>
        </pc:spChg>
        <pc:spChg chg="del mod topLvl">
          <ac:chgData name="Mitchell Wand" userId="de9b44c55c049659" providerId="LiveId" clId="{A1A2B986-EABD-4D1C-96DB-8BEDE578EAD6}" dt="2022-10-18T17:48:55.600" v="437" actId="478"/>
          <ac:spMkLst>
            <pc:docMk/>
            <pc:sldMk cId="2481925388" sldId="272"/>
            <ac:spMk id="365" creationId="{00000000-0000-0000-0000-000000000000}"/>
          </ac:spMkLst>
        </pc:spChg>
        <pc:spChg chg="mod topLvl">
          <ac:chgData name="Mitchell Wand" userId="de9b44c55c049659" providerId="LiveId" clId="{A1A2B986-EABD-4D1C-96DB-8BEDE578EAD6}" dt="2022-10-18T17:48:07.777" v="433" actId="165"/>
          <ac:spMkLst>
            <pc:docMk/>
            <pc:sldMk cId="2481925388" sldId="272"/>
            <ac:spMk id="366"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8" creationId="{00000000-0000-0000-0000-000000000000}"/>
          </ac:spMkLst>
        </pc:spChg>
        <pc:grpChg chg="add mod">
          <ac:chgData name="Mitchell Wand" userId="de9b44c55c049659" providerId="LiveId" clId="{A1A2B986-EABD-4D1C-96DB-8BEDE578EAD6}" dt="2022-10-18T17:39:32.132" v="369" actId="164"/>
          <ac:grpSpMkLst>
            <pc:docMk/>
            <pc:sldMk cId="2481925388" sldId="272"/>
            <ac:grpSpMk id="2" creationId="{53C54D3A-2E51-3BA3-F296-6A09F8D3AA43}"/>
          </ac:grpSpMkLst>
        </pc:grpChg>
        <pc:grpChg chg="add del mod">
          <ac:chgData name="Mitchell Wand" userId="de9b44c55c049659" providerId="LiveId" clId="{A1A2B986-EABD-4D1C-96DB-8BEDE578EAD6}" dt="2022-10-18T17:47:48.972" v="431" actId="165"/>
          <ac:grpSpMkLst>
            <pc:docMk/>
            <pc:sldMk cId="2481925388" sldId="272"/>
            <ac:grpSpMk id="3" creationId="{2122C611-CC9E-02A0-3C18-ABD13D3E0BCE}"/>
          </ac:grpSpMkLst>
        </pc:grpChg>
        <pc:grpChg chg="add mod">
          <ac:chgData name="Mitchell Wand" userId="de9b44c55c049659" providerId="LiveId" clId="{A1A2B986-EABD-4D1C-96DB-8BEDE578EAD6}" dt="2022-10-18T17:49:43.049" v="442" actId="164"/>
          <ac:grpSpMkLst>
            <pc:docMk/>
            <pc:sldMk cId="2481925388" sldId="272"/>
            <ac:grpSpMk id="10" creationId="{6A6E423C-89EC-EA9C-2525-948F4F7EBFFE}"/>
          </ac:grpSpMkLst>
        </pc:grpChg>
        <pc:grpChg chg="del mod topLvl">
          <ac:chgData name="Mitchell Wand" userId="de9b44c55c049659" providerId="LiveId" clId="{A1A2B986-EABD-4D1C-96DB-8BEDE578EAD6}" dt="2022-10-18T17:48:07.777" v="433" actId="165"/>
          <ac:grpSpMkLst>
            <pc:docMk/>
            <pc:sldMk cId="2481925388" sldId="272"/>
            <ac:grpSpMk id="367" creationId="{00000000-0000-0000-0000-000000000000}"/>
          </ac:grpSpMkLst>
        </pc:grpChg>
        <pc:cxnChg chg="add mod">
          <ac:chgData name="Mitchell Wand" userId="de9b44c55c049659" providerId="LiveId" clId="{A1A2B986-EABD-4D1C-96DB-8BEDE578EAD6}" dt="2022-10-18T17:49:43.049" v="442" actId="164"/>
          <ac:cxnSpMkLst>
            <pc:docMk/>
            <pc:sldMk cId="2481925388" sldId="272"/>
            <ac:cxnSpMk id="4" creationId="{A1A64BDE-5DA1-DE70-7410-DE3B97B6A51F}"/>
          </ac:cxnSpMkLst>
        </pc:cxnChg>
        <pc:cxnChg chg="mod topLvl">
          <ac:chgData name="Mitchell Wand" userId="de9b44c55c049659" providerId="LiveId" clId="{A1A2B986-EABD-4D1C-96DB-8BEDE578EAD6}" dt="2022-10-18T17:49:43.049" v="442" actId="164"/>
          <ac:cxnSpMkLst>
            <pc:docMk/>
            <pc:sldMk cId="2481925388" sldId="272"/>
            <ac:cxnSpMk id="362" creationId="{00000000-0000-0000-0000-000000000000}"/>
          </ac:cxnSpMkLst>
        </pc:cxnChg>
      </pc:sldChg>
      <pc:sldChg chg="addSp delSp modSp mod modClrScheme modAnim chgLayout modNotesTx">
        <pc:chgData name="Mitchell Wand" userId="de9b44c55c049659" providerId="LiveId" clId="{A1A2B986-EABD-4D1C-96DB-8BEDE578EAD6}" dt="2022-10-18T20:24:08.848" v="861" actId="1076"/>
        <pc:sldMkLst>
          <pc:docMk/>
          <pc:sldMk cId="2757196029" sldId="275"/>
        </pc:sldMkLst>
        <pc:spChg chg="add mod">
          <ac:chgData name="Mitchell Wand" userId="de9b44c55c049659" providerId="LiveId" clId="{A1A2B986-EABD-4D1C-96DB-8BEDE578EAD6}" dt="2022-10-18T20:24:08.848" v="861" actId="1076"/>
          <ac:spMkLst>
            <pc:docMk/>
            <pc:sldMk cId="2757196029" sldId="275"/>
            <ac:spMk id="5" creationId="{D758B38F-954E-CC48-6A84-DCB0CD279C63}"/>
          </ac:spMkLst>
        </pc:spChg>
        <pc:spChg chg="mod ord topLvl">
          <ac:chgData name="Mitchell Wand" userId="de9b44c55c049659" providerId="LiveId" clId="{A1A2B986-EABD-4D1C-96DB-8BEDE578EAD6}" dt="2022-10-18T17:55:48.752" v="469" actId="1076"/>
          <ac:spMkLst>
            <pc:docMk/>
            <pc:sldMk cId="2757196029" sldId="275"/>
            <ac:spMk id="384" creationId="{00000000-0000-0000-0000-000000000000}"/>
          </ac:spMkLst>
        </pc:spChg>
        <pc:spChg chg="mod ord">
          <ac:chgData name="Mitchell Wand" userId="de9b44c55c049659" providerId="LiveId" clId="{A1A2B986-EABD-4D1C-96DB-8BEDE578EAD6}" dt="2022-10-18T17:51:06.238" v="446" actId="700"/>
          <ac:spMkLst>
            <pc:docMk/>
            <pc:sldMk cId="2757196029" sldId="275"/>
            <ac:spMk id="385" creationId="{00000000-0000-0000-0000-000000000000}"/>
          </ac:spMkLst>
        </pc:spChg>
        <pc:spChg chg="del mod ord">
          <ac:chgData name="Mitchell Wand" userId="de9b44c55c049659" providerId="LiveId" clId="{A1A2B986-EABD-4D1C-96DB-8BEDE578EAD6}" dt="2022-10-18T17:51:06.238" v="446" actId="700"/>
          <ac:spMkLst>
            <pc:docMk/>
            <pc:sldMk cId="2757196029" sldId="275"/>
            <ac:spMk id="386" creationId="{00000000-0000-0000-0000-000000000000}"/>
          </ac:spMkLst>
        </pc:spChg>
        <pc:spChg chg="mod ord">
          <ac:chgData name="Mitchell Wand" userId="de9b44c55c049659" providerId="LiveId" clId="{A1A2B986-EABD-4D1C-96DB-8BEDE578EAD6}" dt="2022-10-18T17:51:06.287" v="447" actId="27636"/>
          <ac:spMkLst>
            <pc:docMk/>
            <pc:sldMk cId="2757196029" sldId="275"/>
            <ac:spMk id="387" creationId="{00000000-0000-0000-0000-000000000000}"/>
          </ac:spMkLst>
        </pc:spChg>
        <pc:spChg chg="mod ord topLvl">
          <ac:chgData name="Mitchell Wand" userId="de9b44c55c049659" providerId="LiveId" clId="{A1A2B986-EABD-4D1C-96DB-8BEDE578EAD6}" dt="2022-10-18T17:55:42.993" v="468" actId="164"/>
          <ac:spMkLst>
            <pc:docMk/>
            <pc:sldMk cId="2757196029" sldId="275"/>
            <ac:spMk id="389" creationId="{00000000-0000-0000-0000-000000000000}"/>
          </ac:spMkLst>
        </pc:spChg>
        <pc:spChg chg="mod topLvl">
          <ac:chgData name="Mitchell Wand" userId="de9b44c55c049659" providerId="LiveId" clId="{A1A2B986-EABD-4D1C-96DB-8BEDE578EAD6}" dt="2022-10-18T17:55:42.993" v="468" actId="164"/>
          <ac:spMkLst>
            <pc:docMk/>
            <pc:sldMk cId="2757196029" sldId="275"/>
            <ac:spMk id="391" creationId="{00000000-0000-0000-0000-000000000000}"/>
          </ac:spMkLst>
        </pc:spChg>
        <pc:grpChg chg="add del mod ord topLvl">
          <ac:chgData name="Mitchell Wand" userId="de9b44c55c049659" providerId="LiveId" clId="{A1A2B986-EABD-4D1C-96DB-8BEDE578EAD6}" dt="2022-10-18T17:54:52.370" v="465" actId="165"/>
          <ac:grpSpMkLst>
            <pc:docMk/>
            <pc:sldMk cId="2757196029" sldId="275"/>
            <ac:grpSpMk id="2" creationId="{25C6A459-C63C-9208-A0B9-276CAB63D125}"/>
          </ac:grpSpMkLst>
        </pc:grpChg>
        <pc:grpChg chg="add del mod">
          <ac:chgData name="Mitchell Wand" userId="de9b44c55c049659" providerId="LiveId" clId="{A1A2B986-EABD-4D1C-96DB-8BEDE578EAD6}" dt="2022-10-18T17:54:11.407" v="459" actId="165"/>
          <ac:grpSpMkLst>
            <pc:docMk/>
            <pc:sldMk cId="2757196029" sldId="275"/>
            <ac:grpSpMk id="3" creationId="{060A23BF-B137-637C-F8EA-AF42793EB21D}"/>
          </ac:grpSpMkLst>
        </pc:grpChg>
        <pc:grpChg chg="add mod">
          <ac:chgData name="Mitchell Wand" userId="de9b44c55c049659" providerId="LiveId" clId="{A1A2B986-EABD-4D1C-96DB-8BEDE578EAD6}" dt="2022-10-18T17:55:42.993" v="468" actId="164"/>
          <ac:grpSpMkLst>
            <pc:docMk/>
            <pc:sldMk cId="2757196029" sldId="275"/>
            <ac:grpSpMk id="4" creationId="{5F6A1A48-7952-A271-DDCB-6BE710C05851}"/>
          </ac:grpSpMkLst>
        </pc:grpChg>
        <pc:graphicFrameChg chg="mod ord topLvl">
          <ac:chgData name="Mitchell Wand" userId="de9b44c55c049659" providerId="LiveId" clId="{A1A2B986-EABD-4D1C-96DB-8BEDE578EAD6}" dt="2022-10-18T17:55:42.993" v="468" actId="164"/>
          <ac:graphicFrameMkLst>
            <pc:docMk/>
            <pc:sldMk cId="2757196029" sldId="275"/>
            <ac:graphicFrameMk id="390" creationId="{00000000-0000-0000-0000-000000000000}"/>
          </ac:graphicFrameMkLst>
        </pc:graphicFrameChg>
      </pc:sldChg>
      <pc:sldChg chg="delSp modSp mod modClrScheme chgLayout">
        <pc:chgData name="Mitchell Wand" userId="de9b44c55c049659" providerId="LiveId" clId="{A1A2B986-EABD-4D1C-96DB-8BEDE578EAD6}" dt="2022-10-18T17:57:08.046" v="478" actId="700"/>
        <pc:sldMkLst>
          <pc:docMk/>
          <pc:sldMk cId="3646951733" sldId="276"/>
        </pc:sldMkLst>
        <pc:spChg chg="mod ord">
          <ac:chgData name="Mitchell Wand" userId="de9b44c55c049659" providerId="LiveId" clId="{A1A2B986-EABD-4D1C-96DB-8BEDE578EAD6}" dt="2022-10-18T17:57:08.046" v="478" actId="700"/>
          <ac:spMkLst>
            <pc:docMk/>
            <pc:sldMk cId="3646951733" sldId="276"/>
            <ac:spMk id="395" creationId="{00000000-0000-0000-0000-000000000000}"/>
          </ac:spMkLst>
        </pc:spChg>
        <pc:spChg chg="mod ord">
          <ac:chgData name="Mitchell Wand" userId="de9b44c55c049659" providerId="LiveId" clId="{A1A2B986-EABD-4D1C-96DB-8BEDE578EAD6}" dt="2022-10-18T17:57:08.046" v="478" actId="700"/>
          <ac:spMkLst>
            <pc:docMk/>
            <pc:sldMk cId="3646951733" sldId="276"/>
            <ac:spMk id="396" creationId="{00000000-0000-0000-0000-000000000000}"/>
          </ac:spMkLst>
        </pc:spChg>
        <pc:spChg chg="del mod ord">
          <ac:chgData name="Mitchell Wand" userId="de9b44c55c049659" providerId="LiveId" clId="{A1A2B986-EABD-4D1C-96DB-8BEDE578EAD6}" dt="2022-10-18T17:56:43.284" v="474" actId="478"/>
          <ac:spMkLst>
            <pc:docMk/>
            <pc:sldMk cId="3646951733" sldId="276"/>
            <ac:spMk id="397" creationId="{00000000-0000-0000-0000-000000000000}"/>
          </ac:spMkLst>
        </pc:spChg>
      </pc:sldChg>
      <pc:sldChg chg="addSp delSp modSp mod ord modClrScheme chgLayout">
        <pc:chgData name="Mitchell Wand" userId="de9b44c55c049659" providerId="LiveId" clId="{A1A2B986-EABD-4D1C-96DB-8BEDE578EAD6}" dt="2022-10-18T18:08:35.905" v="831" actId="20577"/>
        <pc:sldMkLst>
          <pc:docMk/>
          <pc:sldMk cId="3131274967" sldId="277"/>
        </pc:sldMkLst>
        <pc:spChg chg="add mod">
          <ac:chgData name="Mitchell Wand" userId="de9b44c55c049659" providerId="LiveId" clId="{A1A2B986-EABD-4D1C-96DB-8BEDE578EAD6}" dt="2022-10-18T18:08:35.905" v="831" actId="20577"/>
          <ac:spMkLst>
            <pc:docMk/>
            <pc:sldMk cId="3131274967" sldId="277"/>
            <ac:spMk id="2" creationId="{4C1E39E1-06D0-895B-7582-0ECFB1A210A3}"/>
          </ac:spMkLst>
        </pc:spChg>
        <pc:spChg chg="mod ord">
          <ac:chgData name="Mitchell Wand" userId="de9b44c55c049659" providerId="LiveId" clId="{A1A2B986-EABD-4D1C-96DB-8BEDE578EAD6}" dt="2022-10-18T18:00:27.279" v="483" actId="700"/>
          <ac:spMkLst>
            <pc:docMk/>
            <pc:sldMk cId="3131274967" sldId="277"/>
            <ac:spMk id="401" creationId="{00000000-0000-0000-0000-000000000000}"/>
          </ac:spMkLst>
        </pc:spChg>
        <pc:spChg chg="del mod ord">
          <ac:chgData name="Mitchell Wand" userId="de9b44c55c049659" providerId="LiveId" clId="{A1A2B986-EABD-4D1C-96DB-8BEDE578EAD6}" dt="2022-10-18T18:00:27.279" v="483" actId="700"/>
          <ac:spMkLst>
            <pc:docMk/>
            <pc:sldMk cId="3131274967" sldId="277"/>
            <ac:spMk id="402" creationId="{00000000-0000-0000-0000-000000000000}"/>
          </ac:spMkLst>
        </pc:spChg>
        <pc:spChg chg="mod ord">
          <ac:chgData name="Mitchell Wand" userId="de9b44c55c049659" providerId="LiveId" clId="{A1A2B986-EABD-4D1C-96DB-8BEDE578EAD6}" dt="2022-10-18T18:00:55.448" v="484" actId="27636"/>
          <ac:spMkLst>
            <pc:docMk/>
            <pc:sldMk cId="3131274967" sldId="277"/>
            <ac:spMk id="403" creationId="{00000000-0000-0000-0000-000000000000}"/>
          </ac:spMkLst>
        </pc:spChg>
      </pc:sldChg>
      <pc:sldChg chg="modSp mod modClrScheme chgLayout">
        <pc:chgData name="Mitchell Wand" userId="de9b44c55c049659" providerId="LiveId" clId="{A1A2B986-EABD-4D1C-96DB-8BEDE578EAD6}" dt="2022-10-18T20:18:55.303" v="832" actId="700"/>
        <pc:sldMkLst>
          <pc:docMk/>
          <pc:sldMk cId="158519984" sldId="278"/>
        </pc:sldMkLst>
        <pc:spChg chg="mod ord">
          <ac:chgData name="Mitchell Wand" userId="de9b44c55c049659" providerId="LiveId" clId="{A1A2B986-EABD-4D1C-96DB-8BEDE578EAD6}" dt="2022-10-18T20:18:55.303" v="832" actId="700"/>
          <ac:spMkLst>
            <pc:docMk/>
            <pc:sldMk cId="158519984" sldId="278"/>
            <ac:spMk id="416" creationId="{00000000-0000-0000-0000-000000000000}"/>
          </ac:spMkLst>
        </pc:spChg>
        <pc:spChg chg="mod ord">
          <ac:chgData name="Mitchell Wand" userId="de9b44c55c049659" providerId="LiveId" clId="{A1A2B986-EABD-4D1C-96DB-8BEDE578EAD6}" dt="2022-10-18T20:18:55.303" v="832" actId="700"/>
          <ac:spMkLst>
            <pc:docMk/>
            <pc:sldMk cId="158519984" sldId="278"/>
            <ac:spMk id="417" creationId="{00000000-0000-0000-0000-000000000000}"/>
          </ac:spMkLst>
        </pc:spChg>
      </pc:sldChg>
      <pc:sldChg chg="modSp mod chgLayout">
        <pc:chgData name="Mitchell Wand" userId="de9b44c55c049659" providerId="LiveId" clId="{A1A2B986-EABD-4D1C-96DB-8BEDE578EAD6}" dt="2022-10-18T17:27:22.634" v="6" actId="20577"/>
        <pc:sldMkLst>
          <pc:docMk/>
          <pc:sldMk cId="2566347789" sldId="597"/>
        </pc:sldMkLst>
        <pc:spChg chg="mod ord">
          <ac:chgData name="Mitchell Wand" userId="de9b44c55c049659" providerId="LiveId" clId="{A1A2B986-EABD-4D1C-96DB-8BEDE578EAD6}" dt="2022-10-18T17:27:04.228" v="0" actId="700"/>
          <ac:spMkLst>
            <pc:docMk/>
            <pc:sldMk cId="2566347789" sldId="597"/>
            <ac:spMk id="2" creationId="{C012FBDA-CB5D-50B6-F42C-F5B800F23F24}"/>
          </ac:spMkLst>
        </pc:spChg>
        <pc:spChg chg="mod ord">
          <ac:chgData name="Mitchell Wand" userId="de9b44c55c049659" providerId="LiveId" clId="{A1A2B986-EABD-4D1C-96DB-8BEDE578EAD6}" dt="2022-10-18T17:27:22.634" v="6" actId="20577"/>
          <ac:spMkLst>
            <pc:docMk/>
            <pc:sldMk cId="2566347789" sldId="597"/>
            <ac:spMk id="3" creationId="{F6C89509-5DFD-74A2-8B49-0A89BB8C089D}"/>
          </ac:spMkLst>
        </pc:spChg>
        <pc:spChg chg="mod ord">
          <ac:chgData name="Mitchell Wand" userId="de9b44c55c049659" providerId="LiveId" clId="{A1A2B986-EABD-4D1C-96DB-8BEDE578EAD6}" dt="2022-10-18T17:27:04.228" v="0" actId="700"/>
          <ac:spMkLst>
            <pc:docMk/>
            <pc:sldMk cId="2566347789" sldId="597"/>
            <ac:spMk id="4" creationId="{C201150D-1E0F-8D00-7ED1-8273E969BA53}"/>
          </ac:spMkLst>
        </pc:spChg>
      </pc:sldChg>
      <pc:sldChg chg="modSp mod chgLayout">
        <pc:chgData name="Mitchell Wand" userId="de9b44c55c049659" providerId="LiveId" clId="{A1A2B986-EABD-4D1C-96DB-8BEDE578EAD6}" dt="2022-10-18T17:33:54.622" v="80" actId="20577"/>
        <pc:sldMkLst>
          <pc:docMk/>
          <pc:sldMk cId="1576248794" sldId="598"/>
        </pc:sldMkLst>
        <pc:spChg chg="mod ord">
          <ac:chgData name="Mitchell Wand" userId="de9b44c55c049659" providerId="LiveId" clId="{A1A2B986-EABD-4D1C-96DB-8BEDE578EAD6}" dt="2022-10-18T17:33:54.622" v="80" actId="20577"/>
          <ac:spMkLst>
            <pc:docMk/>
            <pc:sldMk cId="1576248794" sldId="598"/>
            <ac:spMk id="289" creationId="{00000000-0000-0000-0000-000000000000}"/>
          </ac:spMkLst>
        </pc:spChg>
        <pc:spChg chg="mod ord">
          <ac:chgData name="Mitchell Wand" userId="de9b44c55c049659" providerId="LiveId" clId="{A1A2B986-EABD-4D1C-96DB-8BEDE578EAD6}" dt="2022-10-18T17:33:33.662" v="54" actId="700"/>
          <ac:spMkLst>
            <pc:docMk/>
            <pc:sldMk cId="1576248794" sldId="598"/>
            <ac:spMk id="291" creationId="{00000000-0000-0000-0000-000000000000}"/>
          </ac:spMkLst>
        </pc:spChg>
      </pc:sldChg>
      <pc:sldChg chg="addSp modSp mod">
        <pc:chgData name="Mitchell Wand" userId="de9b44c55c049659" providerId="LiveId" clId="{A1A2B986-EABD-4D1C-96DB-8BEDE578EAD6}" dt="2022-10-18T18:07:18.076" v="757" actId="1076"/>
        <pc:sldMkLst>
          <pc:docMk/>
          <pc:sldMk cId="2404659137" sldId="599"/>
        </pc:sldMkLst>
        <pc:spChg chg="add mod">
          <ac:chgData name="Mitchell Wand" userId="de9b44c55c049659" providerId="LiveId" clId="{A1A2B986-EABD-4D1C-96DB-8BEDE578EAD6}" dt="2022-10-18T18:07:18.076" v="757" actId="1076"/>
          <ac:spMkLst>
            <pc:docMk/>
            <pc:sldMk cId="2404659137" sldId="599"/>
            <ac:spMk id="2" creationId="{EE207EF6-3B12-AA68-17A6-A4EF6B8298B0}"/>
          </ac:spMkLst>
        </pc:spChg>
      </pc:sldChg>
      <pc:sldChg chg="delSp modSp mod modClrScheme chgLayout">
        <pc:chgData name="Mitchell Wand" userId="de9b44c55c049659" providerId="LiveId" clId="{A1A2B986-EABD-4D1C-96DB-8BEDE578EAD6}" dt="2022-10-18T17:32:47.030" v="38" actId="27636"/>
        <pc:sldMkLst>
          <pc:docMk/>
          <pc:sldMk cId="1388552057" sldId="600"/>
        </pc:sldMkLst>
        <pc:spChg chg="del mod ord">
          <ac:chgData name="Mitchell Wand" userId="de9b44c55c049659" providerId="LiveId" clId="{A1A2B986-EABD-4D1C-96DB-8BEDE578EAD6}" dt="2022-10-18T17:32:47.004" v="37" actId="700"/>
          <ac:spMkLst>
            <pc:docMk/>
            <pc:sldMk cId="1388552057" sldId="600"/>
            <ac:spMk id="3" creationId="{9CD6523B-98DA-58BC-A663-CAFFDAEC7FD6}"/>
          </ac:spMkLst>
        </pc:spChg>
        <pc:spChg chg="mod ord">
          <ac:chgData name="Mitchell Wand" userId="de9b44c55c049659" providerId="LiveId" clId="{A1A2B986-EABD-4D1C-96DB-8BEDE578EAD6}" dt="2022-10-18T17:32:47.004" v="37" actId="700"/>
          <ac:spMkLst>
            <pc:docMk/>
            <pc:sldMk cId="1388552057" sldId="600"/>
            <ac:spMk id="197" creationId="{00000000-0000-0000-0000-000000000000}"/>
          </ac:spMkLst>
        </pc:spChg>
        <pc:spChg chg="mod ord">
          <ac:chgData name="Mitchell Wand" userId="de9b44c55c049659" providerId="LiveId" clId="{A1A2B986-EABD-4D1C-96DB-8BEDE578EAD6}" dt="2022-10-18T17:32:47.030" v="38" actId="27636"/>
          <ac:spMkLst>
            <pc:docMk/>
            <pc:sldMk cId="1388552057" sldId="600"/>
            <ac:spMk id="199" creationId="{00000000-0000-0000-0000-000000000000}"/>
          </ac:spMkLst>
        </pc:spChg>
      </pc:sldChg>
      <pc:sldChg chg="delSp modSp mod modClrScheme chgLayout">
        <pc:chgData name="Mitchell Wand" userId="de9b44c55c049659" providerId="LiveId" clId="{A1A2B986-EABD-4D1C-96DB-8BEDE578EAD6}" dt="2022-10-18T17:33:03.182" v="40" actId="27636"/>
        <pc:sldMkLst>
          <pc:docMk/>
          <pc:sldMk cId="2961792140" sldId="601"/>
        </pc:sldMkLst>
        <pc:spChg chg="mod ord">
          <ac:chgData name="Mitchell Wand" userId="de9b44c55c049659" providerId="LiveId" clId="{A1A2B986-EABD-4D1C-96DB-8BEDE578EAD6}" dt="2022-10-18T17:33:03.157" v="39" actId="700"/>
          <ac:spMkLst>
            <pc:docMk/>
            <pc:sldMk cId="2961792140" sldId="601"/>
            <ac:spMk id="281" creationId="{00000000-0000-0000-0000-000000000000}"/>
          </ac:spMkLst>
        </pc:spChg>
        <pc:spChg chg="del mod ord">
          <ac:chgData name="Mitchell Wand" userId="de9b44c55c049659" providerId="LiveId" clId="{A1A2B986-EABD-4D1C-96DB-8BEDE578EAD6}" dt="2022-10-18T17:33:03.157" v="39" actId="700"/>
          <ac:spMkLst>
            <pc:docMk/>
            <pc:sldMk cId="2961792140" sldId="601"/>
            <ac:spMk id="282" creationId="{00000000-0000-0000-0000-000000000000}"/>
          </ac:spMkLst>
        </pc:spChg>
        <pc:spChg chg="mod ord">
          <ac:chgData name="Mitchell Wand" userId="de9b44c55c049659" providerId="LiveId" clId="{A1A2B986-EABD-4D1C-96DB-8BEDE578EAD6}" dt="2022-10-18T17:33:03.182" v="40" actId="27636"/>
          <ac:spMkLst>
            <pc:docMk/>
            <pc:sldMk cId="2961792140" sldId="601"/>
            <ac:spMk id="283" creationId="{00000000-0000-0000-0000-000000000000}"/>
          </ac:spMkLst>
        </pc:spChg>
      </pc:sldChg>
      <pc:sldChg chg="modSp add mod">
        <pc:chgData name="Mitchell Wand" userId="de9b44c55c049659" providerId="LiveId" clId="{A1A2B986-EABD-4D1C-96DB-8BEDE578EAD6}" dt="2022-10-18T20:22:25.730" v="859" actId="20577"/>
        <pc:sldMkLst>
          <pc:docMk/>
          <pc:sldMk cId="999821593" sldId="602"/>
        </pc:sldMkLst>
        <pc:spChg chg="mod">
          <ac:chgData name="Mitchell Wand" userId="de9b44c55c049659" providerId="LiveId" clId="{A1A2B986-EABD-4D1C-96DB-8BEDE578EAD6}" dt="2022-10-18T20:22:25.730" v="859" actId="20577"/>
          <ac:spMkLst>
            <pc:docMk/>
            <pc:sldMk cId="999821593" sldId="602"/>
            <ac:spMk id="303" creationId="{00000000-0000-0000-0000-000000000000}"/>
          </ac:spMkLst>
        </pc:spChg>
      </pc:sldChg>
      <pc:sldChg chg="addSp delSp modSp new mod modClrScheme chgLayout">
        <pc:chgData name="Mitchell Wand" userId="de9b44c55c049659" providerId="LiveId" clId="{A1A2B986-EABD-4D1C-96DB-8BEDE578EAD6}" dt="2022-10-19T19:11:32.582" v="879" actId="20577"/>
        <pc:sldMkLst>
          <pc:docMk/>
          <pc:sldMk cId="2224137548" sldId="666"/>
        </pc:sldMkLst>
        <pc:spChg chg="del mod ord">
          <ac:chgData name="Mitchell Wand" userId="de9b44c55c049659" providerId="LiveId" clId="{A1A2B986-EABD-4D1C-96DB-8BEDE578EAD6}" dt="2022-10-19T19:11:26.204" v="863" actId="700"/>
          <ac:spMkLst>
            <pc:docMk/>
            <pc:sldMk cId="2224137548" sldId="666"/>
            <ac:spMk id="2" creationId="{09801A3F-E7DA-A197-A341-A3EC914061AA}"/>
          </ac:spMkLst>
        </pc:spChg>
        <pc:spChg chg="del mod ord">
          <ac:chgData name="Mitchell Wand" userId="de9b44c55c049659" providerId="LiveId" clId="{A1A2B986-EABD-4D1C-96DB-8BEDE578EAD6}" dt="2022-10-19T19:11:26.204" v="863" actId="700"/>
          <ac:spMkLst>
            <pc:docMk/>
            <pc:sldMk cId="2224137548" sldId="666"/>
            <ac:spMk id="3" creationId="{17F1E84D-B082-FFB5-9D0D-75E4E0B1B4C7}"/>
          </ac:spMkLst>
        </pc:spChg>
        <pc:spChg chg="del">
          <ac:chgData name="Mitchell Wand" userId="de9b44c55c049659" providerId="LiveId" clId="{A1A2B986-EABD-4D1C-96DB-8BEDE578EAD6}" dt="2022-10-19T19:11:26.204" v="863" actId="700"/>
          <ac:spMkLst>
            <pc:docMk/>
            <pc:sldMk cId="2224137548" sldId="666"/>
            <ac:spMk id="4" creationId="{C0764FE0-625E-0405-2C3C-6EE604988435}"/>
          </ac:spMkLst>
        </pc:spChg>
        <pc:spChg chg="mod ord">
          <ac:chgData name="Mitchell Wand" userId="de9b44c55c049659" providerId="LiveId" clId="{A1A2B986-EABD-4D1C-96DB-8BEDE578EAD6}" dt="2022-10-19T19:11:26.204" v="863" actId="700"/>
          <ac:spMkLst>
            <pc:docMk/>
            <pc:sldMk cId="2224137548" sldId="666"/>
            <ac:spMk id="5" creationId="{53EC8E3F-BEB4-9846-8CAE-C6CCADA0BF99}"/>
          </ac:spMkLst>
        </pc:spChg>
        <pc:spChg chg="add mod ord">
          <ac:chgData name="Mitchell Wand" userId="de9b44c55c049659" providerId="LiveId" clId="{A1A2B986-EABD-4D1C-96DB-8BEDE578EAD6}" dt="2022-10-19T19:11:32.582" v="879" actId="20577"/>
          <ac:spMkLst>
            <pc:docMk/>
            <pc:sldMk cId="2224137548" sldId="666"/>
            <ac:spMk id="6" creationId="{CB8F8EAB-29DA-5AA2-C82A-63D3991F3DA6}"/>
          </ac:spMkLst>
        </pc:spChg>
        <pc:spChg chg="add mod ord">
          <ac:chgData name="Mitchell Wand" userId="de9b44c55c049659" providerId="LiveId" clId="{A1A2B986-EABD-4D1C-96DB-8BEDE578EAD6}" dt="2022-10-19T19:11:26.204" v="863" actId="700"/>
          <ac:spMkLst>
            <pc:docMk/>
            <pc:sldMk cId="2224137548" sldId="666"/>
            <ac:spMk id="7" creationId="{2F99033F-DF4A-E57F-85BD-497384256DEA}"/>
          </ac:spMkLst>
        </pc:spChg>
      </pc:sldChg>
    </pc:docChg>
  </pc:docChgLst>
  <pc:docChgLst>
    <pc:chgData name="Mitchell Wand" userId="de9b44c55c049659" providerId="LiveId" clId="{65B662FF-402D-4451-9669-114150BD9C56}"/>
    <pc:docChg chg="delSld delSection modSection">
      <pc:chgData name="Mitchell Wand" userId="de9b44c55c049659" providerId="LiveId" clId="{65B662FF-402D-4451-9669-114150BD9C56}" dt="2023-01-31T17:40:43.917" v="3" actId="18676"/>
      <pc:docMkLst>
        <pc:docMk/>
      </pc:docMkLst>
      <pc:sldChg chg="del">
        <pc:chgData name="Mitchell Wand" userId="de9b44c55c049659" providerId="LiveId" clId="{65B662FF-402D-4451-9669-114150BD9C56}" dt="2023-01-31T17:40:23.505" v="0" actId="18676"/>
        <pc:sldMkLst>
          <pc:docMk/>
          <pc:sldMk cId="0" sldId="258"/>
        </pc:sldMkLst>
      </pc:sldChg>
      <pc:sldChg chg="del">
        <pc:chgData name="Mitchell Wand" userId="de9b44c55c049659" providerId="LiveId" clId="{65B662FF-402D-4451-9669-114150BD9C56}" dt="2023-01-31T17:40:23.505" v="0" actId="18676"/>
        <pc:sldMkLst>
          <pc:docMk/>
          <pc:sldMk cId="2070542047" sldId="271"/>
        </pc:sldMkLst>
      </pc:sldChg>
      <pc:sldChg chg="del">
        <pc:chgData name="Mitchell Wand" userId="de9b44c55c049659" providerId="LiveId" clId="{65B662FF-402D-4451-9669-114150BD9C56}" dt="2023-01-31T17:40:23.505" v="0" actId="18676"/>
        <pc:sldMkLst>
          <pc:docMk/>
          <pc:sldMk cId="2757196029" sldId="275"/>
        </pc:sldMkLst>
      </pc:sldChg>
      <pc:sldChg chg="del">
        <pc:chgData name="Mitchell Wand" userId="de9b44c55c049659" providerId="LiveId" clId="{65B662FF-402D-4451-9669-114150BD9C56}" dt="2023-01-31T17:40:23.505" v="0" actId="18676"/>
        <pc:sldMkLst>
          <pc:docMk/>
          <pc:sldMk cId="3131274967" sldId="277"/>
        </pc:sldMkLst>
      </pc:sldChg>
      <pc:sldChg chg="del">
        <pc:chgData name="Mitchell Wand" userId="de9b44c55c049659" providerId="LiveId" clId="{65B662FF-402D-4451-9669-114150BD9C56}" dt="2023-01-31T17:40:23.505" v="0" actId="18676"/>
        <pc:sldMkLst>
          <pc:docMk/>
          <pc:sldMk cId="158519984" sldId="278"/>
        </pc:sldMkLst>
      </pc:sldChg>
      <pc:sldChg chg="del">
        <pc:chgData name="Mitchell Wand" userId="de9b44c55c049659" providerId="LiveId" clId="{65B662FF-402D-4451-9669-114150BD9C56}" dt="2023-01-31T17:40:23.505" v="0" actId="18676"/>
        <pc:sldMkLst>
          <pc:docMk/>
          <pc:sldMk cId="3106054376" sldId="279"/>
        </pc:sldMkLst>
      </pc:sldChg>
      <pc:sldChg chg="del">
        <pc:chgData name="Mitchell Wand" userId="de9b44c55c049659" providerId="LiveId" clId="{65B662FF-402D-4451-9669-114150BD9C56}" dt="2023-01-31T17:40:23.505" v="0" actId="18676"/>
        <pc:sldMkLst>
          <pc:docMk/>
          <pc:sldMk cId="1126618356" sldId="280"/>
        </pc:sldMkLst>
      </pc:sldChg>
      <pc:sldChg chg="del">
        <pc:chgData name="Mitchell Wand" userId="de9b44c55c049659" providerId="LiveId" clId="{65B662FF-402D-4451-9669-114150BD9C56}" dt="2023-01-31T17:40:23.505" v="0" actId="18676"/>
        <pc:sldMkLst>
          <pc:docMk/>
          <pc:sldMk cId="4025264085" sldId="281"/>
        </pc:sldMkLst>
      </pc:sldChg>
      <pc:sldChg chg="del">
        <pc:chgData name="Mitchell Wand" userId="de9b44c55c049659" providerId="LiveId" clId="{65B662FF-402D-4451-9669-114150BD9C56}" dt="2023-01-31T17:40:43.917" v="3" actId="18676"/>
        <pc:sldMkLst>
          <pc:docMk/>
          <pc:sldMk cId="1152140800" sldId="584"/>
        </pc:sldMkLst>
      </pc:sldChg>
      <pc:sldChg chg="del">
        <pc:chgData name="Mitchell Wand" userId="de9b44c55c049659" providerId="LiveId" clId="{65B662FF-402D-4451-9669-114150BD9C56}" dt="2023-01-31T17:40:43.917" v="3" actId="18676"/>
        <pc:sldMkLst>
          <pc:docMk/>
          <pc:sldMk cId="236422256" sldId="585"/>
        </pc:sldMkLst>
      </pc:sldChg>
      <pc:sldChg chg="del">
        <pc:chgData name="Mitchell Wand" userId="de9b44c55c049659" providerId="LiveId" clId="{65B662FF-402D-4451-9669-114150BD9C56}" dt="2023-01-31T17:40:43.917" v="3" actId="18676"/>
        <pc:sldMkLst>
          <pc:docMk/>
          <pc:sldMk cId="503925045" sldId="589"/>
        </pc:sldMkLst>
      </pc:sldChg>
      <pc:sldChg chg="del">
        <pc:chgData name="Mitchell Wand" userId="de9b44c55c049659" providerId="LiveId" clId="{65B662FF-402D-4451-9669-114150BD9C56}" dt="2023-01-31T17:40:43.917" v="3" actId="18676"/>
        <pc:sldMkLst>
          <pc:docMk/>
          <pc:sldMk cId="2028132439" sldId="590"/>
        </pc:sldMkLst>
      </pc:sldChg>
      <pc:sldChg chg="del">
        <pc:chgData name="Mitchell Wand" userId="de9b44c55c049659" providerId="LiveId" clId="{65B662FF-402D-4451-9669-114150BD9C56}" dt="2023-01-31T17:40:43.917" v="3" actId="18676"/>
        <pc:sldMkLst>
          <pc:docMk/>
          <pc:sldMk cId="1640455625" sldId="591"/>
        </pc:sldMkLst>
      </pc:sldChg>
      <pc:sldChg chg="del">
        <pc:chgData name="Mitchell Wand" userId="de9b44c55c049659" providerId="LiveId" clId="{65B662FF-402D-4451-9669-114150BD9C56}" dt="2023-01-31T17:40:43.917" v="3" actId="18676"/>
        <pc:sldMkLst>
          <pc:docMk/>
          <pc:sldMk cId="3707710800" sldId="592"/>
        </pc:sldMkLst>
      </pc:sldChg>
      <pc:sldChg chg="del">
        <pc:chgData name="Mitchell Wand" userId="de9b44c55c049659" providerId="LiveId" clId="{65B662FF-402D-4451-9669-114150BD9C56}" dt="2023-01-31T17:40:43.917" v="3" actId="18676"/>
        <pc:sldMkLst>
          <pc:docMk/>
          <pc:sldMk cId="2447365172" sldId="594"/>
        </pc:sldMkLst>
      </pc:sldChg>
      <pc:sldChg chg="del">
        <pc:chgData name="Mitchell Wand" userId="de9b44c55c049659" providerId="LiveId" clId="{65B662FF-402D-4451-9669-114150BD9C56}" dt="2023-01-31T17:40:43.917" v="3" actId="18676"/>
        <pc:sldMkLst>
          <pc:docMk/>
          <pc:sldMk cId="3302229861" sldId="595"/>
        </pc:sldMkLst>
      </pc:sldChg>
      <pc:sldChg chg="del">
        <pc:chgData name="Mitchell Wand" userId="de9b44c55c049659" providerId="LiveId" clId="{65B662FF-402D-4451-9669-114150BD9C56}" dt="2023-01-31T17:40:23.505" v="0" actId="18676"/>
        <pc:sldMkLst>
          <pc:docMk/>
          <pc:sldMk cId="1576248794" sldId="598"/>
        </pc:sldMkLst>
      </pc:sldChg>
      <pc:sldChg chg="del">
        <pc:chgData name="Mitchell Wand" userId="de9b44c55c049659" providerId="LiveId" clId="{65B662FF-402D-4451-9669-114150BD9C56}" dt="2023-01-31T17:40:23.505" v="0" actId="18676"/>
        <pc:sldMkLst>
          <pc:docMk/>
          <pc:sldMk cId="2404659137" sldId="599"/>
        </pc:sldMkLst>
      </pc:sldChg>
      <pc:sldChg chg="del">
        <pc:chgData name="Mitchell Wand" userId="de9b44c55c049659" providerId="LiveId" clId="{65B662FF-402D-4451-9669-114150BD9C56}" dt="2023-01-31T17:40:23.505" v="0" actId="18676"/>
        <pc:sldMkLst>
          <pc:docMk/>
          <pc:sldMk cId="1388552057" sldId="600"/>
        </pc:sldMkLst>
      </pc:sldChg>
      <pc:sldChg chg="del">
        <pc:chgData name="Mitchell Wand" userId="de9b44c55c049659" providerId="LiveId" clId="{65B662FF-402D-4451-9669-114150BD9C56}" dt="2023-01-31T17:40:23.505" v="0" actId="18676"/>
        <pc:sldMkLst>
          <pc:docMk/>
          <pc:sldMk cId="2961792140" sldId="601"/>
        </pc:sldMkLst>
      </pc:sldChg>
      <pc:sldChg chg="del">
        <pc:chgData name="Mitchell Wand" userId="de9b44c55c049659" providerId="LiveId" clId="{65B662FF-402D-4451-9669-114150BD9C56}" dt="2023-01-31T17:40:23.505" v="0" actId="18676"/>
        <pc:sldMkLst>
          <pc:docMk/>
          <pc:sldMk cId="999821593" sldId="602"/>
        </pc:sldMkLst>
      </pc:sldChg>
      <pc:sldChg chg="del">
        <pc:chgData name="Mitchell Wand" userId="de9b44c55c049659" providerId="LiveId" clId="{65B662FF-402D-4451-9669-114150BD9C56}" dt="2023-01-31T17:40:23.505" v="0" actId="18676"/>
        <pc:sldMkLst>
          <pc:docMk/>
          <pc:sldMk cId="4266122814" sldId="603"/>
        </pc:sldMkLst>
      </pc:sldChg>
      <pc:sldChg chg="del">
        <pc:chgData name="Mitchell Wand" userId="de9b44c55c049659" providerId="LiveId" clId="{65B662FF-402D-4451-9669-114150BD9C56}" dt="2023-01-31T17:40:26.636" v="1" actId="18676"/>
        <pc:sldMkLst>
          <pc:docMk/>
          <pc:sldMk cId="2060453442" sldId="607"/>
        </pc:sldMkLst>
      </pc:sldChg>
      <pc:sldChg chg="del">
        <pc:chgData name="Mitchell Wand" userId="de9b44c55c049659" providerId="LiveId" clId="{65B662FF-402D-4451-9669-114150BD9C56}" dt="2023-01-31T17:40:26.636" v="1" actId="18676"/>
        <pc:sldMkLst>
          <pc:docMk/>
          <pc:sldMk cId="3634454551" sldId="613"/>
        </pc:sldMkLst>
      </pc:sldChg>
      <pc:sldChg chg="del">
        <pc:chgData name="Mitchell Wand" userId="de9b44c55c049659" providerId="LiveId" clId="{65B662FF-402D-4451-9669-114150BD9C56}" dt="2023-01-31T17:40:26.636" v="1" actId="18676"/>
        <pc:sldMkLst>
          <pc:docMk/>
          <pc:sldMk cId="1053242225" sldId="614"/>
        </pc:sldMkLst>
      </pc:sldChg>
      <pc:sldChg chg="del">
        <pc:chgData name="Mitchell Wand" userId="de9b44c55c049659" providerId="LiveId" clId="{65B662FF-402D-4451-9669-114150BD9C56}" dt="2023-01-31T17:40:26.636" v="1" actId="18676"/>
        <pc:sldMkLst>
          <pc:docMk/>
          <pc:sldMk cId="231453555" sldId="617"/>
        </pc:sldMkLst>
      </pc:sldChg>
      <pc:sldChg chg="del">
        <pc:chgData name="Mitchell Wand" userId="de9b44c55c049659" providerId="LiveId" clId="{65B662FF-402D-4451-9669-114150BD9C56}" dt="2023-01-31T17:40:26.636" v="1" actId="18676"/>
        <pc:sldMkLst>
          <pc:docMk/>
          <pc:sldMk cId="2991118128" sldId="618"/>
        </pc:sldMkLst>
      </pc:sldChg>
      <pc:sldChg chg="del">
        <pc:chgData name="Mitchell Wand" userId="de9b44c55c049659" providerId="LiveId" clId="{65B662FF-402D-4451-9669-114150BD9C56}" dt="2023-01-31T17:40:26.636" v="1" actId="18676"/>
        <pc:sldMkLst>
          <pc:docMk/>
          <pc:sldMk cId="2547990764" sldId="619"/>
        </pc:sldMkLst>
      </pc:sldChg>
      <pc:sldChg chg="del">
        <pc:chgData name="Mitchell Wand" userId="de9b44c55c049659" providerId="LiveId" clId="{65B662FF-402D-4451-9669-114150BD9C56}" dt="2023-01-31T17:40:26.636" v="1" actId="18676"/>
        <pc:sldMkLst>
          <pc:docMk/>
          <pc:sldMk cId="1532858565" sldId="621"/>
        </pc:sldMkLst>
      </pc:sldChg>
      <pc:sldChg chg="del">
        <pc:chgData name="Mitchell Wand" userId="de9b44c55c049659" providerId="LiveId" clId="{65B662FF-402D-4451-9669-114150BD9C56}" dt="2023-01-31T17:40:26.636" v="1" actId="18676"/>
        <pc:sldMkLst>
          <pc:docMk/>
          <pc:sldMk cId="1556651605" sldId="622"/>
        </pc:sldMkLst>
      </pc:sldChg>
      <pc:sldChg chg="del">
        <pc:chgData name="Mitchell Wand" userId="de9b44c55c049659" providerId="LiveId" clId="{65B662FF-402D-4451-9669-114150BD9C56}" dt="2023-01-31T17:40:26.636" v="1" actId="18676"/>
        <pc:sldMkLst>
          <pc:docMk/>
          <pc:sldMk cId="2706452834" sldId="624"/>
        </pc:sldMkLst>
      </pc:sldChg>
      <pc:sldChg chg="del">
        <pc:chgData name="Mitchell Wand" userId="de9b44c55c049659" providerId="LiveId" clId="{65B662FF-402D-4451-9669-114150BD9C56}" dt="2023-01-31T17:40:26.636" v="1" actId="18676"/>
        <pc:sldMkLst>
          <pc:docMk/>
          <pc:sldMk cId="3289098674" sldId="628"/>
        </pc:sldMkLst>
      </pc:sldChg>
      <pc:sldChg chg="del">
        <pc:chgData name="Mitchell Wand" userId="de9b44c55c049659" providerId="LiveId" clId="{65B662FF-402D-4451-9669-114150BD9C56}" dt="2023-01-31T17:40:26.636" v="1" actId="18676"/>
        <pc:sldMkLst>
          <pc:docMk/>
          <pc:sldMk cId="1272787678" sldId="629"/>
        </pc:sldMkLst>
      </pc:sldChg>
      <pc:sldChg chg="del">
        <pc:chgData name="Mitchell Wand" userId="de9b44c55c049659" providerId="LiveId" clId="{65B662FF-402D-4451-9669-114150BD9C56}" dt="2023-01-31T17:40:26.636" v="1" actId="18676"/>
        <pc:sldMkLst>
          <pc:docMk/>
          <pc:sldMk cId="1413645709" sldId="630"/>
        </pc:sldMkLst>
      </pc:sldChg>
      <pc:sldChg chg="del">
        <pc:chgData name="Mitchell Wand" userId="de9b44c55c049659" providerId="LiveId" clId="{65B662FF-402D-4451-9669-114150BD9C56}" dt="2023-01-31T17:40:26.636" v="1" actId="18676"/>
        <pc:sldMkLst>
          <pc:docMk/>
          <pc:sldMk cId="1901951289" sldId="631"/>
        </pc:sldMkLst>
      </pc:sldChg>
      <pc:sldChg chg="del">
        <pc:chgData name="Mitchell Wand" userId="de9b44c55c049659" providerId="LiveId" clId="{65B662FF-402D-4451-9669-114150BD9C56}" dt="2023-01-31T17:40:26.636" v="1" actId="18676"/>
        <pc:sldMkLst>
          <pc:docMk/>
          <pc:sldMk cId="3557005130" sldId="632"/>
        </pc:sldMkLst>
      </pc:sldChg>
      <pc:sldChg chg="del">
        <pc:chgData name="Mitchell Wand" userId="de9b44c55c049659" providerId="LiveId" clId="{65B662FF-402D-4451-9669-114150BD9C56}" dt="2023-01-31T17:40:26.636" v="1" actId="18676"/>
        <pc:sldMkLst>
          <pc:docMk/>
          <pc:sldMk cId="1122604668" sldId="633"/>
        </pc:sldMkLst>
      </pc:sldChg>
      <pc:sldChg chg="del">
        <pc:chgData name="Mitchell Wand" userId="de9b44c55c049659" providerId="LiveId" clId="{65B662FF-402D-4451-9669-114150BD9C56}" dt="2023-01-31T17:40:26.636" v="1" actId="18676"/>
        <pc:sldMkLst>
          <pc:docMk/>
          <pc:sldMk cId="357777551" sldId="634"/>
        </pc:sldMkLst>
      </pc:sldChg>
      <pc:sldChg chg="del">
        <pc:chgData name="Mitchell Wand" userId="de9b44c55c049659" providerId="LiveId" clId="{65B662FF-402D-4451-9669-114150BD9C56}" dt="2023-01-31T17:40:40.033" v="2" actId="18676"/>
        <pc:sldMkLst>
          <pc:docMk/>
          <pc:sldMk cId="137863682" sldId="637"/>
        </pc:sldMkLst>
      </pc:sldChg>
      <pc:sldChg chg="del">
        <pc:chgData name="Mitchell Wand" userId="de9b44c55c049659" providerId="LiveId" clId="{65B662FF-402D-4451-9669-114150BD9C56}" dt="2023-01-31T17:40:40.033" v="2" actId="18676"/>
        <pc:sldMkLst>
          <pc:docMk/>
          <pc:sldMk cId="2241775368" sldId="638"/>
        </pc:sldMkLst>
      </pc:sldChg>
      <pc:sldChg chg="del">
        <pc:chgData name="Mitchell Wand" userId="de9b44c55c049659" providerId="LiveId" clId="{65B662FF-402D-4451-9669-114150BD9C56}" dt="2023-01-31T17:40:40.033" v="2" actId="18676"/>
        <pc:sldMkLst>
          <pc:docMk/>
          <pc:sldMk cId="699805101" sldId="639"/>
        </pc:sldMkLst>
      </pc:sldChg>
      <pc:sldChg chg="del">
        <pc:chgData name="Mitchell Wand" userId="de9b44c55c049659" providerId="LiveId" clId="{65B662FF-402D-4451-9669-114150BD9C56}" dt="2023-01-31T17:40:40.033" v="2" actId="18676"/>
        <pc:sldMkLst>
          <pc:docMk/>
          <pc:sldMk cId="2743438403" sldId="640"/>
        </pc:sldMkLst>
      </pc:sldChg>
      <pc:sldChg chg="del">
        <pc:chgData name="Mitchell Wand" userId="de9b44c55c049659" providerId="LiveId" clId="{65B662FF-402D-4451-9669-114150BD9C56}" dt="2023-01-31T17:40:40.033" v="2" actId="18676"/>
        <pc:sldMkLst>
          <pc:docMk/>
          <pc:sldMk cId="2222784871" sldId="643"/>
        </pc:sldMkLst>
      </pc:sldChg>
      <pc:sldChg chg="del">
        <pc:chgData name="Mitchell Wand" userId="de9b44c55c049659" providerId="LiveId" clId="{65B662FF-402D-4451-9669-114150BD9C56}" dt="2023-01-31T17:40:40.033" v="2" actId="18676"/>
        <pc:sldMkLst>
          <pc:docMk/>
          <pc:sldMk cId="997623339" sldId="644"/>
        </pc:sldMkLst>
      </pc:sldChg>
      <pc:sldChg chg="del">
        <pc:chgData name="Mitchell Wand" userId="de9b44c55c049659" providerId="LiveId" clId="{65B662FF-402D-4451-9669-114150BD9C56}" dt="2023-01-31T17:40:40.033" v="2" actId="18676"/>
        <pc:sldMkLst>
          <pc:docMk/>
          <pc:sldMk cId="1041784889" sldId="645"/>
        </pc:sldMkLst>
      </pc:sldChg>
      <pc:sldChg chg="del">
        <pc:chgData name="Mitchell Wand" userId="de9b44c55c049659" providerId="LiveId" clId="{65B662FF-402D-4451-9669-114150BD9C56}" dt="2023-01-31T17:40:40.033" v="2" actId="18676"/>
        <pc:sldMkLst>
          <pc:docMk/>
          <pc:sldMk cId="3170320201" sldId="648"/>
        </pc:sldMkLst>
      </pc:sldChg>
      <pc:sldChg chg="del">
        <pc:chgData name="Mitchell Wand" userId="de9b44c55c049659" providerId="LiveId" clId="{65B662FF-402D-4451-9669-114150BD9C56}" dt="2023-01-31T17:40:40.033" v="2" actId="18676"/>
        <pc:sldMkLst>
          <pc:docMk/>
          <pc:sldMk cId="2221841420" sldId="649"/>
        </pc:sldMkLst>
      </pc:sldChg>
      <pc:sldChg chg="del">
        <pc:chgData name="Mitchell Wand" userId="de9b44c55c049659" providerId="LiveId" clId="{65B662FF-402D-4451-9669-114150BD9C56}" dt="2023-01-31T17:40:40.033" v="2" actId="18676"/>
        <pc:sldMkLst>
          <pc:docMk/>
          <pc:sldMk cId="800464853" sldId="653"/>
        </pc:sldMkLst>
      </pc:sldChg>
      <pc:sldChg chg="del">
        <pc:chgData name="Mitchell Wand" userId="de9b44c55c049659" providerId="LiveId" clId="{65B662FF-402D-4451-9669-114150BD9C56}" dt="2023-01-31T17:40:40.033" v="2" actId="18676"/>
        <pc:sldMkLst>
          <pc:docMk/>
          <pc:sldMk cId="2528650462" sldId="654"/>
        </pc:sldMkLst>
      </pc:sldChg>
      <pc:sldChg chg="del">
        <pc:chgData name="Mitchell Wand" userId="de9b44c55c049659" providerId="LiveId" clId="{65B662FF-402D-4451-9669-114150BD9C56}" dt="2023-01-31T17:40:40.033" v="2" actId="18676"/>
        <pc:sldMkLst>
          <pc:docMk/>
          <pc:sldMk cId="3560756467" sldId="656"/>
        </pc:sldMkLst>
      </pc:sldChg>
      <pc:sldChg chg="del">
        <pc:chgData name="Mitchell Wand" userId="de9b44c55c049659" providerId="LiveId" clId="{65B662FF-402D-4451-9669-114150BD9C56}" dt="2023-01-31T17:40:40.033" v="2" actId="18676"/>
        <pc:sldMkLst>
          <pc:docMk/>
          <pc:sldMk cId="2884913111" sldId="657"/>
        </pc:sldMkLst>
      </pc:sldChg>
      <pc:sldChg chg="del">
        <pc:chgData name="Mitchell Wand" userId="de9b44c55c049659" providerId="LiveId" clId="{65B662FF-402D-4451-9669-114150BD9C56}" dt="2023-01-31T17:40:40.033" v="2" actId="18676"/>
        <pc:sldMkLst>
          <pc:docMk/>
          <pc:sldMk cId="718011119" sldId="658"/>
        </pc:sldMkLst>
      </pc:sldChg>
      <pc:sldChg chg="del">
        <pc:chgData name="Mitchell Wand" userId="de9b44c55c049659" providerId="LiveId" clId="{65B662FF-402D-4451-9669-114150BD9C56}" dt="2023-01-31T17:40:40.033" v="2" actId="18676"/>
        <pc:sldMkLst>
          <pc:docMk/>
          <pc:sldMk cId="3017743992" sldId="659"/>
        </pc:sldMkLst>
      </pc:sldChg>
      <pc:sldChg chg="del">
        <pc:chgData name="Mitchell Wand" userId="de9b44c55c049659" providerId="LiveId" clId="{65B662FF-402D-4451-9669-114150BD9C56}" dt="2023-01-31T17:40:40.033" v="2" actId="18676"/>
        <pc:sldMkLst>
          <pc:docMk/>
          <pc:sldMk cId="1849435347" sldId="660"/>
        </pc:sldMkLst>
      </pc:sldChg>
      <pc:sldChg chg="del">
        <pc:chgData name="Mitchell Wand" userId="de9b44c55c049659" providerId="LiveId" clId="{65B662FF-402D-4451-9669-114150BD9C56}" dt="2023-01-31T17:40:40.033" v="2" actId="18676"/>
        <pc:sldMkLst>
          <pc:docMk/>
          <pc:sldMk cId="3960731311" sldId="661"/>
        </pc:sldMkLst>
      </pc:sldChg>
      <pc:sldChg chg="del">
        <pc:chgData name="Mitchell Wand" userId="de9b44c55c049659" providerId="LiveId" clId="{65B662FF-402D-4451-9669-114150BD9C56}" dt="2023-01-31T17:40:40.033" v="2" actId="18676"/>
        <pc:sldMkLst>
          <pc:docMk/>
          <pc:sldMk cId="1699180941" sldId="662"/>
        </pc:sldMkLst>
      </pc:sldChg>
      <pc:sldChg chg="del">
        <pc:chgData name="Mitchell Wand" userId="de9b44c55c049659" providerId="LiveId" clId="{65B662FF-402D-4451-9669-114150BD9C56}" dt="2023-01-31T17:40:23.505" v="0" actId="18676"/>
        <pc:sldMkLst>
          <pc:docMk/>
          <pc:sldMk cId="1032165144" sldId="667"/>
        </pc:sldMkLst>
      </pc:sldChg>
      <pc:sldChg chg="del">
        <pc:chgData name="Mitchell Wand" userId="de9b44c55c049659" providerId="LiveId" clId="{65B662FF-402D-4451-9669-114150BD9C56}" dt="2023-01-31T17:40:23.505" v="0" actId="18676"/>
        <pc:sldMkLst>
          <pc:docMk/>
          <pc:sldMk cId="972083078" sldId="668"/>
        </pc:sldMkLst>
      </pc:sldChg>
      <pc:sldChg chg="del">
        <pc:chgData name="Mitchell Wand" userId="de9b44c55c049659" providerId="LiveId" clId="{65B662FF-402D-4451-9669-114150BD9C56}" dt="2023-01-31T17:40:23.505" v="0" actId="18676"/>
        <pc:sldMkLst>
          <pc:docMk/>
          <pc:sldMk cId="854166845" sldId="669"/>
        </pc:sldMkLst>
      </pc:sldChg>
      <pc:sldChg chg="del">
        <pc:chgData name="Mitchell Wand" userId="de9b44c55c049659" providerId="LiveId" clId="{65B662FF-402D-4451-9669-114150BD9C56}" dt="2023-01-31T17:40:23.505" v="0" actId="18676"/>
        <pc:sldMkLst>
          <pc:docMk/>
          <pc:sldMk cId="2570361346" sldId="671"/>
        </pc:sldMkLst>
      </pc:sldChg>
      <pc:sldChg chg="del">
        <pc:chgData name="Mitchell Wand" userId="de9b44c55c049659" providerId="LiveId" clId="{65B662FF-402D-4451-9669-114150BD9C56}" dt="2023-01-31T17:40:23.505" v="0" actId="18676"/>
        <pc:sldMkLst>
          <pc:docMk/>
          <pc:sldMk cId="3640251645" sldId="672"/>
        </pc:sldMkLst>
      </pc:sldChg>
      <pc:sldChg chg="del">
        <pc:chgData name="Mitchell Wand" userId="de9b44c55c049659" providerId="LiveId" clId="{65B662FF-402D-4451-9669-114150BD9C56}" dt="2023-01-31T17:40:23.505" v="0" actId="18676"/>
        <pc:sldMkLst>
          <pc:docMk/>
          <pc:sldMk cId="4169870849" sldId="673"/>
        </pc:sldMkLst>
      </pc:sldChg>
      <pc:sldChg chg="del">
        <pc:chgData name="Mitchell Wand" userId="de9b44c55c049659" providerId="LiveId" clId="{65B662FF-402D-4451-9669-114150BD9C56}" dt="2023-01-31T17:40:23.505" v="0" actId="18676"/>
        <pc:sldMkLst>
          <pc:docMk/>
          <pc:sldMk cId="735311219" sldId="674"/>
        </pc:sldMkLst>
      </pc:sldChg>
      <pc:sldChg chg="del">
        <pc:chgData name="Mitchell Wand" userId="de9b44c55c049659" providerId="LiveId" clId="{65B662FF-402D-4451-9669-114150BD9C56}" dt="2023-01-31T17:40:26.636" v="1" actId="18676"/>
        <pc:sldMkLst>
          <pc:docMk/>
          <pc:sldMk cId="2609355442" sldId="675"/>
        </pc:sldMkLst>
      </pc:sldChg>
      <pc:sldChg chg="del">
        <pc:chgData name="Mitchell Wand" userId="de9b44c55c049659" providerId="LiveId" clId="{65B662FF-402D-4451-9669-114150BD9C56}" dt="2023-01-31T17:40:26.636" v="1" actId="18676"/>
        <pc:sldMkLst>
          <pc:docMk/>
          <pc:sldMk cId="2145139300" sldId="676"/>
        </pc:sldMkLst>
      </pc:sldChg>
      <pc:sldChg chg="del">
        <pc:chgData name="Mitchell Wand" userId="de9b44c55c049659" providerId="LiveId" clId="{65B662FF-402D-4451-9669-114150BD9C56}" dt="2023-01-31T17:40:40.033" v="2" actId="18676"/>
        <pc:sldMkLst>
          <pc:docMk/>
          <pc:sldMk cId="2962315829" sldId="680"/>
        </pc:sldMkLst>
      </pc:sldChg>
      <pc:sldChg chg="del">
        <pc:chgData name="Mitchell Wand" userId="de9b44c55c049659" providerId="LiveId" clId="{65B662FF-402D-4451-9669-114150BD9C56}" dt="2023-01-31T17:40:40.033" v="2" actId="18676"/>
        <pc:sldMkLst>
          <pc:docMk/>
          <pc:sldMk cId="2176076143" sldId="682"/>
        </pc:sldMkLst>
      </pc:sldChg>
      <pc:sldChg chg="del">
        <pc:chgData name="Mitchell Wand" userId="de9b44c55c049659" providerId="LiveId" clId="{65B662FF-402D-4451-9669-114150BD9C56}" dt="2023-01-31T17:40:40.033" v="2" actId="18676"/>
        <pc:sldMkLst>
          <pc:docMk/>
          <pc:sldMk cId="3019391509" sldId="683"/>
        </pc:sldMkLst>
      </pc:sldChg>
      <pc:sldChg chg="del">
        <pc:chgData name="Mitchell Wand" userId="de9b44c55c049659" providerId="LiveId" clId="{65B662FF-402D-4451-9669-114150BD9C56}" dt="2023-01-31T17:40:40.033" v="2" actId="18676"/>
        <pc:sldMkLst>
          <pc:docMk/>
          <pc:sldMk cId="2196971" sldId="684"/>
        </pc:sldMkLst>
      </pc:sldChg>
      <pc:sldChg chg="del">
        <pc:chgData name="Mitchell Wand" userId="de9b44c55c049659" providerId="LiveId" clId="{65B662FF-402D-4451-9669-114150BD9C56}" dt="2023-01-31T17:40:43.917" v="3" actId="18676"/>
        <pc:sldMkLst>
          <pc:docMk/>
          <pc:sldMk cId="2420506016" sldId="685"/>
        </pc:sldMkLst>
      </pc:sldChg>
      <pc:sldChg chg="del">
        <pc:chgData name="Mitchell Wand" userId="de9b44c55c049659" providerId="LiveId" clId="{65B662FF-402D-4451-9669-114150BD9C56}" dt="2023-01-31T17:40:43.917" v="3" actId="18676"/>
        <pc:sldMkLst>
          <pc:docMk/>
          <pc:sldMk cId="4131189084" sldId="686"/>
        </pc:sldMkLst>
      </pc:sldChg>
      <pc:sldChg chg="del">
        <pc:chgData name="Mitchell Wand" userId="de9b44c55c049659" providerId="LiveId" clId="{65B662FF-402D-4451-9669-114150BD9C56}" dt="2023-01-31T17:40:43.917" v="3" actId="18676"/>
        <pc:sldMkLst>
          <pc:docMk/>
          <pc:sldMk cId="579390469" sldId="687"/>
        </pc:sldMkLst>
      </pc:sldChg>
      <pc:sldChg chg="del">
        <pc:chgData name="Mitchell Wand" userId="de9b44c55c049659" providerId="LiveId" clId="{65B662FF-402D-4451-9669-114150BD9C56}" dt="2023-01-31T17:40:43.917" v="3" actId="18676"/>
        <pc:sldMkLst>
          <pc:docMk/>
          <pc:sldMk cId="3190985049" sldId="688"/>
        </pc:sldMkLst>
      </pc:sldChg>
      <pc:sldChg chg="del">
        <pc:chgData name="Mitchell Wand" userId="de9b44c55c049659" providerId="LiveId" clId="{65B662FF-402D-4451-9669-114150BD9C56}" dt="2023-01-31T17:40:43.917" v="3" actId="18676"/>
        <pc:sldMkLst>
          <pc:docMk/>
          <pc:sldMk cId="3094861030" sldId="691"/>
        </pc:sldMkLst>
      </pc:sldChg>
      <pc:sldChg chg="del">
        <pc:chgData name="Mitchell Wand" userId="de9b44c55c049659" providerId="LiveId" clId="{65B662FF-402D-4451-9669-114150BD9C56}" dt="2023-01-31T17:40:43.917" v="3" actId="18676"/>
        <pc:sldMkLst>
          <pc:docMk/>
          <pc:sldMk cId="3677882719" sldId="692"/>
        </pc:sldMkLst>
      </pc:sldChg>
      <pc:sldChg chg="del">
        <pc:chgData name="Mitchell Wand" userId="de9b44c55c049659" providerId="LiveId" clId="{65B662FF-402D-4451-9669-114150BD9C56}" dt="2023-01-31T17:40:43.917" v="3" actId="18676"/>
        <pc:sldMkLst>
          <pc:docMk/>
          <pc:sldMk cId="4280697998" sldId="693"/>
        </pc:sldMkLst>
      </pc:sldChg>
      <pc:sldChg chg="del">
        <pc:chgData name="Mitchell Wand" userId="de9b44c55c049659" providerId="LiveId" clId="{65B662FF-402D-4451-9669-114150BD9C56}" dt="2023-01-31T17:40:43.917" v="3" actId="18676"/>
        <pc:sldMkLst>
          <pc:docMk/>
          <pc:sldMk cId="2846098467" sldId="694"/>
        </pc:sldMkLst>
      </pc:sldChg>
      <pc:sldChg chg="del">
        <pc:chgData name="Mitchell Wand" userId="de9b44c55c049659" providerId="LiveId" clId="{65B662FF-402D-4451-9669-114150BD9C56}" dt="2023-01-31T17:40:43.917" v="3" actId="18676"/>
        <pc:sldMkLst>
          <pc:docMk/>
          <pc:sldMk cId="2452036878" sldId="695"/>
        </pc:sldMkLst>
      </pc:sldChg>
      <pc:sldChg chg="del">
        <pc:chgData name="Mitchell Wand" userId="de9b44c55c049659" providerId="LiveId" clId="{65B662FF-402D-4451-9669-114150BD9C56}" dt="2023-01-31T17:40:43.917" v="3" actId="18676"/>
        <pc:sldMkLst>
          <pc:docMk/>
          <pc:sldMk cId="4095610600" sldId="696"/>
        </pc:sldMkLst>
      </pc:sldChg>
      <pc:sldChg chg="del">
        <pc:chgData name="Mitchell Wand" userId="de9b44c55c049659" providerId="LiveId" clId="{65B662FF-402D-4451-9669-114150BD9C56}" dt="2023-01-31T17:40:43.917" v="3" actId="18676"/>
        <pc:sldMkLst>
          <pc:docMk/>
          <pc:sldMk cId="830550122" sldId="697"/>
        </pc:sldMkLst>
      </pc:sldChg>
      <pc:sldChg chg="del">
        <pc:chgData name="Mitchell Wand" userId="de9b44c55c049659" providerId="LiveId" clId="{65B662FF-402D-4451-9669-114150BD9C56}" dt="2023-01-31T17:40:43.917" v="3" actId="18676"/>
        <pc:sldMkLst>
          <pc:docMk/>
          <pc:sldMk cId="1172348478" sldId="698"/>
        </pc:sldMkLst>
      </pc:sldChg>
      <pc:sldChg chg="del">
        <pc:chgData name="Mitchell Wand" userId="de9b44c55c049659" providerId="LiveId" clId="{65B662FF-402D-4451-9669-114150BD9C56}" dt="2023-01-31T17:40:43.917" v="3" actId="18676"/>
        <pc:sldMkLst>
          <pc:docMk/>
          <pc:sldMk cId="3945244152" sldId="699"/>
        </pc:sldMkLst>
      </pc:sldChg>
    </pc:docChg>
  </pc:docChgLst>
  <pc:docChgLst>
    <pc:chgData name="Mitchell Wand" userId="de9b44c55c049659" providerId="LiveId" clId="{DE53FED7-A251-4A96-B57E-6488EAC94422}"/>
    <pc:docChg chg="undo redo custSel addSld delSld modSld sldOrd addSection delSection modSection">
      <pc:chgData name="Mitchell Wand" userId="de9b44c55c049659" providerId="LiveId" clId="{DE53FED7-A251-4A96-B57E-6488EAC94422}" dt="2023-01-31T17:20:12.159" v="13717"/>
      <pc:docMkLst>
        <pc:docMk/>
      </pc:docMkLst>
      <pc:sldChg chg="modSp del">
        <pc:chgData name="Mitchell Wand" userId="de9b44c55c049659" providerId="LiveId" clId="{DE53FED7-A251-4A96-B57E-6488EAC94422}" dt="2023-01-31T01:16:31.734" v="11097" actId="18676"/>
        <pc:sldMkLst>
          <pc:docMk/>
          <pc:sldMk cId="0" sldId="256"/>
        </pc:sldMkLst>
        <pc:spChg chg="mod">
          <ac:chgData name="Mitchell Wand" userId="de9b44c55c049659" providerId="LiveId" clId="{DE53FED7-A251-4A96-B57E-6488EAC94422}" dt="2023-01-29T16:48:01.042" v="7297"/>
          <ac:spMkLst>
            <pc:docMk/>
            <pc:sldMk cId="0" sldId="256"/>
            <ac:spMk id="154" creationId="{00000000-0000-0000-0000-000000000000}"/>
          </ac:spMkLst>
        </pc:spChg>
      </pc:sldChg>
      <pc:sldChg chg="del">
        <pc:chgData name="Mitchell Wand" userId="de9b44c55c049659" providerId="LiveId" clId="{DE53FED7-A251-4A96-B57E-6488EAC94422}" dt="2023-01-31T01:16:31.734" v="11097" actId="18676"/>
        <pc:sldMkLst>
          <pc:docMk/>
          <pc:sldMk cId="0" sldId="257"/>
        </pc:sldMkLst>
      </pc:sldChg>
      <pc:sldChg chg="del">
        <pc:chgData name="Mitchell Wand" userId="de9b44c55c049659" providerId="LiveId" clId="{DE53FED7-A251-4A96-B57E-6488EAC94422}" dt="2023-01-31T01:16:31.734" v="11097" actId="18676"/>
        <pc:sldMkLst>
          <pc:docMk/>
          <pc:sldMk cId="0" sldId="259"/>
        </pc:sldMkLst>
      </pc:sldChg>
      <pc:sldChg chg="del">
        <pc:chgData name="Mitchell Wand" userId="de9b44c55c049659" providerId="LiveId" clId="{DE53FED7-A251-4A96-B57E-6488EAC94422}" dt="2023-01-31T01:16:31.734" v="11097" actId="18676"/>
        <pc:sldMkLst>
          <pc:docMk/>
          <pc:sldMk cId="0" sldId="260"/>
        </pc:sldMkLst>
      </pc:sldChg>
      <pc:sldChg chg="del">
        <pc:chgData name="Mitchell Wand" userId="de9b44c55c049659" providerId="LiveId" clId="{DE53FED7-A251-4A96-B57E-6488EAC94422}" dt="2023-01-31T01:16:31.734" v="11097" actId="18676"/>
        <pc:sldMkLst>
          <pc:docMk/>
          <pc:sldMk cId="0" sldId="261"/>
        </pc:sldMkLst>
      </pc:sldChg>
      <pc:sldChg chg="del">
        <pc:chgData name="Mitchell Wand" userId="de9b44c55c049659" providerId="LiveId" clId="{DE53FED7-A251-4A96-B57E-6488EAC94422}" dt="2023-01-31T01:16:31.734" v="11097" actId="18676"/>
        <pc:sldMkLst>
          <pc:docMk/>
          <pc:sldMk cId="0" sldId="262"/>
        </pc:sldMkLst>
      </pc:sldChg>
      <pc:sldChg chg="del">
        <pc:chgData name="Mitchell Wand" userId="de9b44c55c049659" providerId="LiveId" clId="{DE53FED7-A251-4A96-B57E-6488EAC94422}" dt="2023-01-31T01:16:31.734" v="11097" actId="18676"/>
        <pc:sldMkLst>
          <pc:docMk/>
          <pc:sldMk cId="0" sldId="263"/>
        </pc:sldMkLst>
      </pc:sldChg>
      <pc:sldChg chg="del">
        <pc:chgData name="Mitchell Wand" userId="de9b44c55c049659" providerId="LiveId" clId="{DE53FED7-A251-4A96-B57E-6488EAC94422}" dt="2023-01-31T01:16:31.734" v="11097" actId="18676"/>
        <pc:sldMkLst>
          <pc:docMk/>
          <pc:sldMk cId="0" sldId="264"/>
        </pc:sldMkLst>
      </pc:sldChg>
      <pc:sldChg chg="del">
        <pc:chgData name="Mitchell Wand" userId="de9b44c55c049659" providerId="LiveId" clId="{DE53FED7-A251-4A96-B57E-6488EAC94422}" dt="2023-01-31T01:16:31.734" v="11097" actId="18676"/>
        <pc:sldMkLst>
          <pc:docMk/>
          <pc:sldMk cId="0" sldId="265"/>
        </pc:sldMkLst>
      </pc:sldChg>
      <pc:sldChg chg="del">
        <pc:chgData name="Mitchell Wand" userId="de9b44c55c049659" providerId="LiveId" clId="{DE53FED7-A251-4A96-B57E-6488EAC94422}" dt="2023-01-31T01:16:31.734" v="11097" actId="18676"/>
        <pc:sldMkLst>
          <pc:docMk/>
          <pc:sldMk cId="0" sldId="266"/>
        </pc:sldMkLst>
      </pc:sldChg>
      <pc:sldChg chg="del">
        <pc:chgData name="Mitchell Wand" userId="de9b44c55c049659" providerId="LiveId" clId="{DE53FED7-A251-4A96-B57E-6488EAC94422}" dt="2023-01-31T01:16:31.734" v="11097" actId="18676"/>
        <pc:sldMkLst>
          <pc:docMk/>
          <pc:sldMk cId="0" sldId="267"/>
        </pc:sldMkLst>
      </pc:sldChg>
      <pc:sldChg chg="del">
        <pc:chgData name="Mitchell Wand" userId="de9b44c55c049659" providerId="LiveId" clId="{DE53FED7-A251-4A96-B57E-6488EAC94422}" dt="2023-01-31T01:16:31.734" v="11097" actId="18676"/>
        <pc:sldMkLst>
          <pc:docMk/>
          <pc:sldMk cId="0" sldId="268"/>
        </pc:sldMkLst>
      </pc:sldChg>
      <pc:sldChg chg="del">
        <pc:chgData name="Mitchell Wand" userId="de9b44c55c049659" providerId="LiveId" clId="{DE53FED7-A251-4A96-B57E-6488EAC94422}" dt="2023-01-31T01:16:31.734" v="11097" actId="18676"/>
        <pc:sldMkLst>
          <pc:docMk/>
          <pc:sldMk cId="0" sldId="269"/>
        </pc:sldMkLst>
      </pc:sldChg>
      <pc:sldChg chg="del">
        <pc:chgData name="Mitchell Wand" userId="de9b44c55c049659" providerId="LiveId" clId="{DE53FED7-A251-4A96-B57E-6488EAC94422}" dt="2023-01-31T01:16:31.734" v="11097" actId="18676"/>
        <pc:sldMkLst>
          <pc:docMk/>
          <pc:sldMk cId="0" sldId="270"/>
        </pc:sldMkLst>
      </pc:sldChg>
      <pc:sldChg chg="modSp mod">
        <pc:chgData name="Mitchell Wand" userId="de9b44c55c049659" providerId="LiveId" clId="{DE53FED7-A251-4A96-B57E-6488EAC94422}" dt="2023-01-28T20:34:27.363" v="13" actId="20577"/>
        <pc:sldMkLst>
          <pc:docMk/>
          <pc:sldMk cId="2070542047" sldId="271"/>
        </pc:sldMkLst>
        <pc:spChg chg="mod">
          <ac:chgData name="Mitchell Wand" userId="de9b44c55c049659" providerId="LiveId" clId="{DE53FED7-A251-4A96-B57E-6488EAC94422}" dt="2023-01-28T20:34:27.363" v="13" actId="20577"/>
          <ac:spMkLst>
            <pc:docMk/>
            <pc:sldMk cId="2070542047" sldId="271"/>
            <ac:spMk id="348" creationId="{00000000-0000-0000-0000-000000000000}"/>
          </ac:spMkLst>
        </pc:spChg>
      </pc:sldChg>
      <pc:sldChg chg="delSp modSp mod">
        <pc:chgData name="Mitchell Wand" userId="de9b44c55c049659" providerId="LiveId" clId="{DE53FED7-A251-4A96-B57E-6488EAC94422}" dt="2023-01-28T20:35:32.034" v="17" actId="20577"/>
        <pc:sldMkLst>
          <pc:docMk/>
          <pc:sldMk cId="2757196029" sldId="275"/>
        </pc:sldMkLst>
        <pc:spChg chg="del">
          <ac:chgData name="Mitchell Wand" userId="de9b44c55c049659" providerId="LiveId" clId="{DE53FED7-A251-4A96-B57E-6488EAC94422}" dt="2023-01-28T20:34:54.599" v="14" actId="478"/>
          <ac:spMkLst>
            <pc:docMk/>
            <pc:sldMk cId="2757196029" sldId="275"/>
            <ac:spMk id="5" creationId="{D758B38F-954E-CC48-6A84-DCB0CD279C63}"/>
          </ac:spMkLst>
        </pc:spChg>
        <pc:spChg chg="mod">
          <ac:chgData name="Mitchell Wand" userId="de9b44c55c049659" providerId="LiveId" clId="{DE53FED7-A251-4A96-B57E-6488EAC94422}" dt="2023-01-28T20:35:32.034" v="17" actId="20577"/>
          <ac:spMkLst>
            <pc:docMk/>
            <pc:sldMk cId="2757196029" sldId="275"/>
            <ac:spMk id="388" creationId="{00000000-0000-0000-0000-000000000000}"/>
          </ac:spMkLst>
        </pc:spChg>
      </pc:sldChg>
      <pc:sldChg chg="del">
        <pc:chgData name="Mitchell Wand" userId="de9b44c55c049659" providerId="LiveId" clId="{DE53FED7-A251-4A96-B57E-6488EAC94422}" dt="2023-01-28T21:21:27.051" v="1909" actId="2696"/>
        <pc:sldMkLst>
          <pc:docMk/>
          <pc:sldMk cId="3646951733" sldId="276"/>
        </pc:sldMkLst>
      </pc:sldChg>
      <pc:sldChg chg="addSp delSp modSp mod modNotesTx">
        <pc:chgData name="Mitchell Wand" userId="de9b44c55c049659" providerId="LiveId" clId="{DE53FED7-A251-4A96-B57E-6488EAC94422}" dt="2023-01-28T21:17:55.902" v="1645" actId="20577"/>
        <pc:sldMkLst>
          <pc:docMk/>
          <pc:sldMk cId="3131274967" sldId="277"/>
        </pc:sldMkLst>
        <pc:spChg chg="del">
          <ac:chgData name="Mitchell Wand" userId="de9b44c55c049659" providerId="LiveId" clId="{DE53FED7-A251-4A96-B57E-6488EAC94422}" dt="2023-01-28T20:35:04.347" v="15" actId="478"/>
          <ac:spMkLst>
            <pc:docMk/>
            <pc:sldMk cId="3131274967" sldId="277"/>
            <ac:spMk id="2" creationId="{4C1E39E1-06D0-895B-7582-0ECFB1A210A3}"/>
          </ac:spMkLst>
        </pc:spChg>
        <pc:spChg chg="mod">
          <ac:chgData name="Mitchell Wand" userId="de9b44c55c049659" providerId="LiveId" clId="{DE53FED7-A251-4A96-B57E-6488EAC94422}" dt="2023-01-28T20:54:01.515" v="1065" actId="164"/>
          <ac:spMkLst>
            <pc:docMk/>
            <pc:sldMk cId="3131274967" sldId="277"/>
            <ac:spMk id="405" creationId="{00000000-0000-0000-0000-000000000000}"/>
          </ac:spMkLst>
        </pc:spChg>
        <pc:spChg chg="mod">
          <ac:chgData name="Mitchell Wand" userId="de9b44c55c049659" providerId="LiveId" clId="{DE53FED7-A251-4A96-B57E-6488EAC94422}" dt="2023-01-28T20:54:01.515" v="1065" actId="164"/>
          <ac:spMkLst>
            <pc:docMk/>
            <pc:sldMk cId="3131274967" sldId="277"/>
            <ac:spMk id="406" creationId="{00000000-0000-0000-0000-000000000000}"/>
          </ac:spMkLst>
        </pc:spChg>
        <pc:spChg chg="mod">
          <ac:chgData name="Mitchell Wand" userId="de9b44c55c049659" providerId="LiveId" clId="{DE53FED7-A251-4A96-B57E-6488EAC94422}" dt="2023-01-28T20:54:01.515" v="1065" actId="164"/>
          <ac:spMkLst>
            <pc:docMk/>
            <pc:sldMk cId="3131274967" sldId="277"/>
            <ac:spMk id="407" creationId="{00000000-0000-0000-0000-000000000000}"/>
          </ac:spMkLst>
        </pc:spChg>
        <pc:spChg chg="mod">
          <ac:chgData name="Mitchell Wand" userId="de9b44c55c049659" providerId="LiveId" clId="{DE53FED7-A251-4A96-B57E-6488EAC94422}" dt="2023-01-28T20:54:01.515" v="1065" actId="164"/>
          <ac:spMkLst>
            <pc:docMk/>
            <pc:sldMk cId="3131274967" sldId="277"/>
            <ac:spMk id="408" creationId="{00000000-0000-0000-0000-000000000000}"/>
          </ac:spMkLst>
        </pc:spChg>
        <pc:spChg chg="mod">
          <ac:chgData name="Mitchell Wand" userId="de9b44c55c049659" providerId="LiveId" clId="{DE53FED7-A251-4A96-B57E-6488EAC94422}" dt="2023-01-28T20:54:01.515" v="1065" actId="164"/>
          <ac:spMkLst>
            <pc:docMk/>
            <pc:sldMk cId="3131274967" sldId="277"/>
            <ac:spMk id="409" creationId="{00000000-0000-0000-0000-000000000000}"/>
          </ac:spMkLst>
        </pc:spChg>
        <pc:spChg chg="mod">
          <ac:chgData name="Mitchell Wand" userId="de9b44c55c049659" providerId="LiveId" clId="{DE53FED7-A251-4A96-B57E-6488EAC94422}" dt="2023-01-28T20:54:01.515" v="1065" actId="164"/>
          <ac:spMkLst>
            <pc:docMk/>
            <pc:sldMk cId="3131274967" sldId="277"/>
            <ac:spMk id="410" creationId="{00000000-0000-0000-0000-000000000000}"/>
          </ac:spMkLst>
        </pc:spChg>
        <pc:spChg chg="mod">
          <ac:chgData name="Mitchell Wand" userId="de9b44c55c049659" providerId="LiveId" clId="{DE53FED7-A251-4A96-B57E-6488EAC94422}" dt="2023-01-28T20:54:01.515" v="1065" actId="164"/>
          <ac:spMkLst>
            <pc:docMk/>
            <pc:sldMk cId="3131274967" sldId="277"/>
            <ac:spMk id="411" creationId="{00000000-0000-0000-0000-000000000000}"/>
          </ac:spMkLst>
        </pc:spChg>
        <pc:grpChg chg="add del mod">
          <ac:chgData name="Mitchell Wand" userId="de9b44c55c049659" providerId="LiveId" clId="{DE53FED7-A251-4A96-B57E-6488EAC94422}" dt="2023-01-28T20:54:04.959" v="1066" actId="21"/>
          <ac:grpSpMkLst>
            <pc:docMk/>
            <pc:sldMk cId="3131274967" sldId="277"/>
            <ac:grpSpMk id="3" creationId="{97759CAF-8E34-95C8-E340-DE69FB7ACD9D}"/>
          </ac:grpSpMkLst>
        </pc:grpChg>
      </pc:sldChg>
      <pc:sldChg chg="addSp delSp modSp mod delAnim">
        <pc:chgData name="Mitchell Wand" userId="de9b44c55c049659" providerId="LiveId" clId="{DE53FED7-A251-4A96-B57E-6488EAC94422}" dt="2023-01-28T21:20:24.333" v="1857" actId="478"/>
        <pc:sldMkLst>
          <pc:docMk/>
          <pc:sldMk cId="158519984" sldId="278"/>
        </pc:sldMkLst>
        <pc:spChg chg="add mod">
          <ac:chgData name="Mitchell Wand" userId="de9b44c55c049659" providerId="LiveId" clId="{DE53FED7-A251-4A96-B57E-6488EAC94422}" dt="2023-01-28T21:20:24.333" v="1857" actId="478"/>
          <ac:spMkLst>
            <pc:docMk/>
            <pc:sldMk cId="158519984" sldId="278"/>
            <ac:spMk id="3" creationId="{714BF132-4742-8D08-76A4-CFD0CEAE37C2}"/>
          </ac:spMkLst>
        </pc:spChg>
        <pc:spChg chg="del">
          <ac:chgData name="Mitchell Wand" userId="de9b44c55c049659" providerId="LiveId" clId="{DE53FED7-A251-4A96-B57E-6488EAC94422}" dt="2023-01-28T21:20:24.333" v="1857" actId="478"/>
          <ac:spMkLst>
            <pc:docMk/>
            <pc:sldMk cId="158519984" sldId="278"/>
            <ac:spMk id="417" creationId="{00000000-0000-0000-0000-000000000000}"/>
          </ac:spMkLst>
        </pc:spChg>
        <pc:spChg chg="del">
          <ac:chgData name="Mitchell Wand" userId="de9b44c55c049659" providerId="LiveId" clId="{DE53FED7-A251-4A96-B57E-6488EAC94422}" dt="2023-01-28T21:20:16.262" v="1856" actId="478"/>
          <ac:spMkLst>
            <pc:docMk/>
            <pc:sldMk cId="158519984" sldId="278"/>
            <ac:spMk id="429" creationId="{00000000-0000-0000-0000-000000000000}"/>
          </ac:spMkLst>
        </pc:spChg>
        <pc:spChg chg="del">
          <ac:chgData name="Mitchell Wand" userId="de9b44c55c049659" providerId="LiveId" clId="{DE53FED7-A251-4A96-B57E-6488EAC94422}" dt="2023-01-28T21:20:16.262" v="1856" actId="478"/>
          <ac:spMkLst>
            <pc:docMk/>
            <pc:sldMk cId="158519984" sldId="278"/>
            <ac:spMk id="430" creationId="{00000000-0000-0000-0000-000000000000}"/>
          </ac:spMkLst>
        </pc:spChg>
        <pc:spChg chg="del">
          <ac:chgData name="Mitchell Wand" userId="de9b44c55c049659" providerId="LiveId" clId="{DE53FED7-A251-4A96-B57E-6488EAC94422}" dt="2023-01-28T21:20:16.262" v="1856" actId="478"/>
          <ac:spMkLst>
            <pc:docMk/>
            <pc:sldMk cId="158519984" sldId="278"/>
            <ac:spMk id="431" creationId="{00000000-0000-0000-0000-000000000000}"/>
          </ac:spMkLst>
        </pc:spChg>
        <pc:spChg chg="del">
          <ac:chgData name="Mitchell Wand" userId="de9b44c55c049659" providerId="LiveId" clId="{DE53FED7-A251-4A96-B57E-6488EAC94422}" dt="2023-01-28T21:20:16.262" v="1856" actId="478"/>
          <ac:spMkLst>
            <pc:docMk/>
            <pc:sldMk cId="158519984" sldId="278"/>
            <ac:spMk id="432" creationId="{00000000-0000-0000-0000-000000000000}"/>
          </ac:spMkLst>
        </pc:spChg>
        <pc:spChg chg="del">
          <ac:chgData name="Mitchell Wand" userId="de9b44c55c049659" providerId="LiveId" clId="{DE53FED7-A251-4A96-B57E-6488EAC94422}" dt="2023-01-28T21:20:16.262" v="1856" actId="478"/>
          <ac:spMkLst>
            <pc:docMk/>
            <pc:sldMk cId="158519984" sldId="278"/>
            <ac:spMk id="433" creationId="{00000000-0000-0000-0000-000000000000}"/>
          </ac:spMkLst>
        </pc:spChg>
        <pc:spChg chg="del">
          <ac:chgData name="Mitchell Wand" userId="de9b44c55c049659" providerId="LiveId" clId="{DE53FED7-A251-4A96-B57E-6488EAC94422}" dt="2023-01-28T21:20:16.262" v="1856" actId="478"/>
          <ac:spMkLst>
            <pc:docMk/>
            <pc:sldMk cId="158519984" sldId="278"/>
            <ac:spMk id="434" creationId="{00000000-0000-0000-0000-000000000000}"/>
          </ac:spMkLst>
        </pc:spChg>
        <pc:spChg chg="del">
          <ac:chgData name="Mitchell Wand" userId="de9b44c55c049659" providerId="LiveId" clId="{DE53FED7-A251-4A96-B57E-6488EAC94422}" dt="2023-01-28T21:20:16.262" v="1856" actId="478"/>
          <ac:spMkLst>
            <pc:docMk/>
            <pc:sldMk cId="158519984" sldId="278"/>
            <ac:spMk id="435" creationId="{00000000-0000-0000-0000-000000000000}"/>
          </ac:spMkLst>
        </pc:spChg>
        <pc:spChg chg="del">
          <ac:chgData name="Mitchell Wand" userId="de9b44c55c049659" providerId="LiveId" clId="{DE53FED7-A251-4A96-B57E-6488EAC94422}" dt="2023-01-28T21:20:16.262" v="1856" actId="478"/>
          <ac:spMkLst>
            <pc:docMk/>
            <pc:sldMk cId="158519984" sldId="278"/>
            <ac:spMk id="436" creationId="{00000000-0000-0000-0000-000000000000}"/>
          </ac:spMkLst>
        </pc:spChg>
        <pc:spChg chg="del">
          <ac:chgData name="Mitchell Wand" userId="de9b44c55c049659" providerId="LiveId" clId="{DE53FED7-A251-4A96-B57E-6488EAC94422}" dt="2023-01-28T21:20:16.262" v="1856" actId="478"/>
          <ac:spMkLst>
            <pc:docMk/>
            <pc:sldMk cId="158519984" sldId="278"/>
            <ac:spMk id="437" creationId="{00000000-0000-0000-0000-000000000000}"/>
          </ac:spMkLst>
        </pc:spChg>
        <pc:spChg chg="del">
          <ac:chgData name="Mitchell Wand" userId="de9b44c55c049659" providerId="LiveId" clId="{DE53FED7-A251-4A96-B57E-6488EAC94422}" dt="2023-01-28T21:20:16.262" v="1856" actId="478"/>
          <ac:spMkLst>
            <pc:docMk/>
            <pc:sldMk cId="158519984" sldId="278"/>
            <ac:spMk id="438" creationId="{00000000-0000-0000-0000-000000000000}"/>
          </ac:spMkLst>
        </pc:spChg>
        <pc:spChg chg="del">
          <ac:chgData name="Mitchell Wand" userId="de9b44c55c049659" providerId="LiveId" clId="{DE53FED7-A251-4A96-B57E-6488EAC94422}" dt="2023-01-28T21:20:16.262" v="1856" actId="478"/>
          <ac:spMkLst>
            <pc:docMk/>
            <pc:sldMk cId="158519984" sldId="278"/>
            <ac:spMk id="439" creationId="{00000000-0000-0000-0000-000000000000}"/>
          </ac:spMkLst>
        </pc:spChg>
        <pc:spChg chg="del">
          <ac:chgData name="Mitchell Wand" userId="de9b44c55c049659" providerId="LiveId" clId="{DE53FED7-A251-4A96-B57E-6488EAC94422}" dt="2023-01-28T21:20:16.262" v="1856" actId="478"/>
          <ac:spMkLst>
            <pc:docMk/>
            <pc:sldMk cId="158519984" sldId="278"/>
            <ac:spMk id="440" creationId="{00000000-0000-0000-0000-000000000000}"/>
          </ac:spMkLst>
        </pc:spChg>
        <pc:spChg chg="del">
          <ac:chgData name="Mitchell Wand" userId="de9b44c55c049659" providerId="LiveId" clId="{DE53FED7-A251-4A96-B57E-6488EAC94422}" dt="2023-01-28T21:20:16.262" v="1856" actId="478"/>
          <ac:spMkLst>
            <pc:docMk/>
            <pc:sldMk cId="158519984" sldId="278"/>
            <ac:spMk id="441" creationId="{00000000-0000-0000-0000-000000000000}"/>
          </ac:spMkLst>
        </pc:spChg>
        <pc:spChg chg="del">
          <ac:chgData name="Mitchell Wand" userId="de9b44c55c049659" providerId="LiveId" clId="{DE53FED7-A251-4A96-B57E-6488EAC94422}" dt="2023-01-28T21:20:16.262" v="1856" actId="478"/>
          <ac:spMkLst>
            <pc:docMk/>
            <pc:sldMk cId="158519984" sldId="278"/>
            <ac:spMk id="442" creationId="{00000000-0000-0000-0000-000000000000}"/>
          </ac:spMkLst>
        </pc:spChg>
        <pc:grpChg chg="del">
          <ac:chgData name="Mitchell Wand" userId="de9b44c55c049659" providerId="LiveId" clId="{DE53FED7-A251-4A96-B57E-6488EAC94422}" dt="2023-01-28T21:20:06.585" v="1855" actId="478"/>
          <ac:grpSpMkLst>
            <pc:docMk/>
            <pc:sldMk cId="158519984" sldId="278"/>
            <ac:grpSpMk id="428" creationId="{00000000-0000-0000-0000-000000000000}"/>
          </ac:grpSpMkLst>
        </pc:grpChg>
      </pc:sldChg>
      <pc:sldChg chg="modSp mod">
        <pc:chgData name="Mitchell Wand" userId="de9b44c55c049659" providerId="LiveId" clId="{DE53FED7-A251-4A96-B57E-6488EAC94422}" dt="2023-01-31T12:57:06.110" v="12517" actId="108"/>
        <pc:sldMkLst>
          <pc:docMk/>
          <pc:sldMk cId="1126618356" sldId="280"/>
        </pc:sldMkLst>
        <pc:spChg chg="mod">
          <ac:chgData name="Mitchell Wand" userId="de9b44c55c049659" providerId="LiveId" clId="{DE53FED7-A251-4A96-B57E-6488EAC94422}" dt="2023-01-31T12:57:06.110" v="12517" actId="108"/>
          <ac:spMkLst>
            <pc:docMk/>
            <pc:sldMk cId="1126618356" sldId="280"/>
            <ac:spMk id="451" creationId="{00000000-0000-0000-0000-000000000000}"/>
          </ac:spMkLst>
        </pc:spChg>
      </pc:sldChg>
      <pc:sldChg chg="del">
        <pc:chgData name="Mitchell Wand" userId="de9b44c55c049659" providerId="LiveId" clId="{DE53FED7-A251-4A96-B57E-6488EAC94422}" dt="2023-01-31T01:16:31.734" v="11097" actId="18676"/>
        <pc:sldMkLst>
          <pc:docMk/>
          <pc:sldMk cId="0" sldId="282"/>
        </pc:sldMkLst>
      </pc:sldChg>
      <pc:sldChg chg="del">
        <pc:chgData name="Mitchell Wand" userId="de9b44c55c049659" providerId="LiveId" clId="{DE53FED7-A251-4A96-B57E-6488EAC94422}" dt="2023-01-31T01:16:31.734" v="11097" actId="18676"/>
        <pc:sldMkLst>
          <pc:docMk/>
          <pc:sldMk cId="0" sldId="283"/>
        </pc:sldMkLst>
      </pc:sldChg>
      <pc:sldChg chg="del">
        <pc:chgData name="Mitchell Wand" userId="de9b44c55c049659" providerId="LiveId" clId="{DE53FED7-A251-4A96-B57E-6488EAC94422}" dt="2023-01-31T01:16:31.734" v="11097" actId="18676"/>
        <pc:sldMkLst>
          <pc:docMk/>
          <pc:sldMk cId="0" sldId="284"/>
        </pc:sldMkLst>
      </pc:sldChg>
      <pc:sldChg chg="del">
        <pc:chgData name="Mitchell Wand" userId="de9b44c55c049659" providerId="LiveId" clId="{DE53FED7-A251-4A96-B57E-6488EAC94422}" dt="2023-01-31T01:16:31.734" v="11097" actId="18676"/>
        <pc:sldMkLst>
          <pc:docMk/>
          <pc:sldMk cId="0" sldId="285"/>
        </pc:sldMkLst>
      </pc:sldChg>
      <pc:sldChg chg="del">
        <pc:chgData name="Mitchell Wand" userId="de9b44c55c049659" providerId="LiveId" clId="{DE53FED7-A251-4A96-B57E-6488EAC94422}" dt="2023-01-31T01:16:31.734" v="11097" actId="18676"/>
        <pc:sldMkLst>
          <pc:docMk/>
          <pc:sldMk cId="0" sldId="286"/>
        </pc:sldMkLst>
      </pc:sldChg>
      <pc:sldChg chg="del">
        <pc:chgData name="Mitchell Wand" userId="de9b44c55c049659" providerId="LiveId" clId="{DE53FED7-A251-4A96-B57E-6488EAC94422}" dt="2023-01-31T01:16:31.734" v="11097" actId="18676"/>
        <pc:sldMkLst>
          <pc:docMk/>
          <pc:sldMk cId="0" sldId="287"/>
        </pc:sldMkLst>
      </pc:sldChg>
      <pc:sldChg chg="del">
        <pc:chgData name="Mitchell Wand" userId="de9b44c55c049659" providerId="LiveId" clId="{DE53FED7-A251-4A96-B57E-6488EAC94422}" dt="2023-01-31T01:16:31.734" v="11097" actId="18676"/>
        <pc:sldMkLst>
          <pc:docMk/>
          <pc:sldMk cId="0" sldId="288"/>
        </pc:sldMkLst>
      </pc:sldChg>
      <pc:sldChg chg="del">
        <pc:chgData name="Mitchell Wand" userId="de9b44c55c049659" providerId="LiveId" clId="{DE53FED7-A251-4A96-B57E-6488EAC94422}" dt="2023-01-31T01:16:31.734" v="11097" actId="18676"/>
        <pc:sldMkLst>
          <pc:docMk/>
          <pc:sldMk cId="0" sldId="289"/>
        </pc:sldMkLst>
      </pc:sldChg>
      <pc:sldChg chg="del">
        <pc:chgData name="Mitchell Wand" userId="de9b44c55c049659" providerId="LiveId" clId="{DE53FED7-A251-4A96-B57E-6488EAC94422}" dt="2023-01-31T01:16:31.734" v="11097" actId="18676"/>
        <pc:sldMkLst>
          <pc:docMk/>
          <pc:sldMk cId="0" sldId="290"/>
        </pc:sldMkLst>
      </pc:sldChg>
      <pc:sldChg chg="del">
        <pc:chgData name="Mitchell Wand" userId="de9b44c55c049659" providerId="LiveId" clId="{DE53FED7-A251-4A96-B57E-6488EAC94422}" dt="2023-01-31T01:16:31.734" v="11097" actId="18676"/>
        <pc:sldMkLst>
          <pc:docMk/>
          <pc:sldMk cId="0" sldId="291"/>
        </pc:sldMkLst>
      </pc:sldChg>
      <pc:sldChg chg="del">
        <pc:chgData name="Mitchell Wand" userId="de9b44c55c049659" providerId="LiveId" clId="{DE53FED7-A251-4A96-B57E-6488EAC94422}" dt="2023-01-31T01:16:31.734" v="11097" actId="18676"/>
        <pc:sldMkLst>
          <pc:docMk/>
          <pc:sldMk cId="0" sldId="292"/>
        </pc:sldMkLst>
      </pc:sldChg>
      <pc:sldChg chg="del">
        <pc:chgData name="Mitchell Wand" userId="de9b44c55c049659" providerId="LiveId" clId="{DE53FED7-A251-4A96-B57E-6488EAC94422}" dt="2023-01-31T01:16:31.734" v="11097" actId="18676"/>
        <pc:sldMkLst>
          <pc:docMk/>
          <pc:sldMk cId="0" sldId="293"/>
        </pc:sldMkLst>
      </pc:sldChg>
      <pc:sldChg chg="del">
        <pc:chgData name="Mitchell Wand" userId="de9b44c55c049659" providerId="LiveId" clId="{DE53FED7-A251-4A96-B57E-6488EAC94422}" dt="2023-01-31T01:16:31.734" v="11097" actId="18676"/>
        <pc:sldMkLst>
          <pc:docMk/>
          <pc:sldMk cId="0" sldId="294"/>
        </pc:sldMkLst>
      </pc:sldChg>
      <pc:sldChg chg="del">
        <pc:chgData name="Mitchell Wand" userId="de9b44c55c049659" providerId="LiveId" clId="{DE53FED7-A251-4A96-B57E-6488EAC94422}" dt="2023-01-31T01:16:31.734" v="11097" actId="18676"/>
        <pc:sldMkLst>
          <pc:docMk/>
          <pc:sldMk cId="0" sldId="295"/>
        </pc:sldMkLst>
      </pc:sldChg>
      <pc:sldChg chg="del">
        <pc:chgData name="Mitchell Wand" userId="de9b44c55c049659" providerId="LiveId" clId="{DE53FED7-A251-4A96-B57E-6488EAC94422}" dt="2023-01-31T01:16:31.734" v="11097" actId="18676"/>
        <pc:sldMkLst>
          <pc:docMk/>
          <pc:sldMk cId="0" sldId="296"/>
        </pc:sldMkLst>
      </pc:sldChg>
      <pc:sldChg chg="del">
        <pc:chgData name="Mitchell Wand" userId="de9b44c55c049659" providerId="LiveId" clId="{DE53FED7-A251-4A96-B57E-6488EAC94422}" dt="2023-01-31T01:16:31.734" v="11097" actId="18676"/>
        <pc:sldMkLst>
          <pc:docMk/>
          <pc:sldMk cId="0" sldId="297"/>
        </pc:sldMkLst>
      </pc:sldChg>
      <pc:sldChg chg="del">
        <pc:chgData name="Mitchell Wand" userId="de9b44c55c049659" providerId="LiveId" clId="{DE53FED7-A251-4A96-B57E-6488EAC94422}" dt="2023-01-31T01:16:31.734" v="11097" actId="18676"/>
        <pc:sldMkLst>
          <pc:docMk/>
          <pc:sldMk cId="0" sldId="298"/>
        </pc:sldMkLst>
      </pc:sldChg>
      <pc:sldChg chg="del">
        <pc:chgData name="Mitchell Wand" userId="de9b44c55c049659" providerId="LiveId" clId="{DE53FED7-A251-4A96-B57E-6488EAC94422}" dt="2023-01-31T01:16:31.734" v="11097" actId="18676"/>
        <pc:sldMkLst>
          <pc:docMk/>
          <pc:sldMk cId="0" sldId="299"/>
        </pc:sldMkLst>
      </pc:sldChg>
      <pc:sldChg chg="del">
        <pc:chgData name="Mitchell Wand" userId="de9b44c55c049659" providerId="LiveId" clId="{DE53FED7-A251-4A96-B57E-6488EAC94422}" dt="2023-01-31T01:16:31.734" v="11097" actId="18676"/>
        <pc:sldMkLst>
          <pc:docMk/>
          <pc:sldMk cId="0" sldId="300"/>
        </pc:sldMkLst>
      </pc:sldChg>
      <pc:sldChg chg="del">
        <pc:chgData name="Mitchell Wand" userId="de9b44c55c049659" providerId="LiveId" clId="{DE53FED7-A251-4A96-B57E-6488EAC94422}" dt="2023-01-31T01:16:31.734" v="11097" actId="18676"/>
        <pc:sldMkLst>
          <pc:docMk/>
          <pc:sldMk cId="0" sldId="301"/>
        </pc:sldMkLst>
      </pc:sldChg>
      <pc:sldChg chg="del">
        <pc:chgData name="Mitchell Wand" userId="de9b44c55c049659" providerId="LiveId" clId="{DE53FED7-A251-4A96-B57E-6488EAC94422}" dt="2023-01-31T01:16:31.734" v="11097" actId="18676"/>
        <pc:sldMkLst>
          <pc:docMk/>
          <pc:sldMk cId="0" sldId="302"/>
        </pc:sldMkLst>
      </pc:sldChg>
      <pc:sldChg chg="del">
        <pc:chgData name="Mitchell Wand" userId="de9b44c55c049659" providerId="LiveId" clId="{DE53FED7-A251-4A96-B57E-6488EAC94422}" dt="2023-01-31T01:16:31.734" v="11097" actId="18676"/>
        <pc:sldMkLst>
          <pc:docMk/>
          <pc:sldMk cId="0" sldId="303"/>
        </pc:sldMkLst>
      </pc:sldChg>
      <pc:sldChg chg="del">
        <pc:chgData name="Mitchell Wand" userId="de9b44c55c049659" providerId="LiveId" clId="{DE53FED7-A251-4A96-B57E-6488EAC94422}" dt="2023-01-31T01:16:31.734" v="11097" actId="18676"/>
        <pc:sldMkLst>
          <pc:docMk/>
          <pc:sldMk cId="0" sldId="304"/>
        </pc:sldMkLst>
      </pc:sldChg>
      <pc:sldChg chg="del">
        <pc:chgData name="Mitchell Wand" userId="de9b44c55c049659" providerId="LiveId" clId="{DE53FED7-A251-4A96-B57E-6488EAC94422}" dt="2023-01-31T01:16:31.734" v="11097" actId="18676"/>
        <pc:sldMkLst>
          <pc:docMk/>
          <pc:sldMk cId="0" sldId="305"/>
        </pc:sldMkLst>
      </pc:sldChg>
      <pc:sldChg chg="del">
        <pc:chgData name="Mitchell Wand" userId="de9b44c55c049659" providerId="LiveId" clId="{DE53FED7-A251-4A96-B57E-6488EAC94422}" dt="2023-01-31T01:16:31.734" v="11097" actId="18676"/>
        <pc:sldMkLst>
          <pc:docMk/>
          <pc:sldMk cId="0" sldId="306"/>
        </pc:sldMkLst>
      </pc:sldChg>
      <pc:sldChg chg="modSp del">
        <pc:chgData name="Mitchell Wand" userId="de9b44c55c049659" providerId="LiveId" clId="{DE53FED7-A251-4A96-B57E-6488EAC94422}" dt="2023-01-31T01:17:03.861" v="11099" actId="18676"/>
        <pc:sldMkLst>
          <pc:docMk/>
          <pc:sldMk cId="3025610200" sldId="485"/>
        </pc:sldMkLst>
        <pc:spChg chg="mod">
          <ac:chgData name="Mitchell Wand" userId="de9b44c55c049659" providerId="LiveId" clId="{DE53FED7-A251-4A96-B57E-6488EAC94422}" dt="2023-01-29T16:48:01.042" v="7297"/>
          <ac:spMkLst>
            <pc:docMk/>
            <pc:sldMk cId="3025610200" sldId="485"/>
            <ac:spMk id="3" creationId="{3B7BC06A-54D1-4D10-B536-9DF33B2C3997}"/>
          </ac:spMkLst>
        </pc:spChg>
      </pc:sldChg>
      <pc:sldChg chg="del">
        <pc:chgData name="Mitchell Wand" userId="de9b44c55c049659" providerId="LiveId" clId="{DE53FED7-A251-4A96-B57E-6488EAC94422}" dt="2023-01-31T01:17:03.861" v="11099" actId="18676"/>
        <pc:sldMkLst>
          <pc:docMk/>
          <pc:sldMk cId="2314319587" sldId="556"/>
        </pc:sldMkLst>
      </pc:sldChg>
      <pc:sldChg chg="modSp del">
        <pc:chgData name="Mitchell Wand" userId="de9b44c55c049659" providerId="LiveId" clId="{DE53FED7-A251-4A96-B57E-6488EAC94422}" dt="2023-01-31T01:16:41.483" v="11098" actId="18676"/>
        <pc:sldMkLst>
          <pc:docMk/>
          <pc:sldMk cId="0" sldId="557"/>
        </pc:sldMkLst>
        <pc:spChg chg="mod">
          <ac:chgData name="Mitchell Wand" userId="de9b44c55c049659" providerId="LiveId" clId="{DE53FED7-A251-4A96-B57E-6488EAC94422}" dt="2023-01-29T16:48:01.042" v="7297"/>
          <ac:spMkLst>
            <pc:docMk/>
            <pc:sldMk cId="0" sldId="557"/>
            <ac:spMk id="185" creationId="{00000000-0000-0000-0000-000000000000}"/>
          </ac:spMkLst>
        </pc:spChg>
      </pc:sldChg>
      <pc:sldChg chg="modSp mod chgLayout">
        <pc:chgData name="Mitchell Wand" userId="de9b44c55c049659" providerId="LiveId" clId="{DE53FED7-A251-4A96-B57E-6488EAC94422}" dt="2023-01-29T16:47:12.538" v="7285"/>
        <pc:sldMkLst>
          <pc:docMk/>
          <pc:sldMk cId="351076186" sldId="558"/>
        </pc:sldMkLst>
        <pc:spChg chg="mod ord">
          <ac:chgData name="Mitchell Wand" userId="de9b44c55c049659" providerId="LiveId" clId="{DE53FED7-A251-4A96-B57E-6488EAC94422}" dt="2023-01-28T22:12:10.641" v="3712" actId="108"/>
          <ac:spMkLst>
            <pc:docMk/>
            <pc:sldMk cId="351076186" sldId="558"/>
            <ac:spMk id="189" creationId="{00000000-0000-0000-0000-000000000000}"/>
          </ac:spMkLst>
        </pc:spChg>
        <pc:spChg chg="mod ord">
          <ac:chgData name="Mitchell Wand" userId="de9b44c55c049659" providerId="LiveId" clId="{DE53FED7-A251-4A96-B57E-6488EAC94422}" dt="2023-01-29T16:47:12.538" v="7285"/>
          <ac:spMkLst>
            <pc:docMk/>
            <pc:sldMk cId="351076186" sldId="558"/>
            <ac:spMk id="190" creationId="{00000000-0000-0000-0000-000000000000}"/>
          </ac:spMkLst>
        </pc:spChg>
      </pc:sldChg>
      <pc:sldChg chg="modNotesTx">
        <pc:chgData name="Mitchell Wand" userId="de9b44c55c049659" providerId="LiveId" clId="{DE53FED7-A251-4A96-B57E-6488EAC94422}" dt="2023-01-28T21:57:14.801" v="3370" actId="20577"/>
        <pc:sldMkLst>
          <pc:docMk/>
          <pc:sldMk cId="829040657" sldId="559"/>
        </pc:sldMkLst>
      </pc:sldChg>
      <pc:sldChg chg="del modNotesTx">
        <pc:chgData name="Mitchell Wand" userId="de9b44c55c049659" providerId="LiveId" clId="{DE53FED7-A251-4A96-B57E-6488EAC94422}" dt="2023-01-28T22:01:28.285" v="3426" actId="47"/>
        <pc:sldMkLst>
          <pc:docMk/>
          <pc:sldMk cId="795955492" sldId="560"/>
        </pc:sldMkLst>
      </pc:sldChg>
      <pc:sldChg chg="del">
        <pc:chgData name="Mitchell Wand" userId="de9b44c55c049659" providerId="LiveId" clId="{DE53FED7-A251-4A96-B57E-6488EAC94422}" dt="2023-01-28T22:07:09.464" v="3511" actId="47"/>
        <pc:sldMkLst>
          <pc:docMk/>
          <pc:sldMk cId="1631643488" sldId="561"/>
        </pc:sldMkLst>
      </pc:sldChg>
      <pc:sldChg chg="modSp mod modNotesTx">
        <pc:chgData name="Mitchell Wand" userId="de9b44c55c049659" providerId="LiveId" clId="{DE53FED7-A251-4A96-B57E-6488EAC94422}" dt="2023-01-28T22:14:15.858" v="3926" actId="20577"/>
        <pc:sldMkLst>
          <pc:docMk/>
          <pc:sldMk cId="1512902528" sldId="562"/>
        </pc:sldMkLst>
        <pc:spChg chg="mod">
          <ac:chgData name="Mitchell Wand" userId="de9b44c55c049659" providerId="LiveId" clId="{DE53FED7-A251-4A96-B57E-6488EAC94422}" dt="2023-01-28T22:12:27.208" v="3715" actId="20577"/>
          <ac:spMkLst>
            <pc:docMk/>
            <pc:sldMk cId="1512902528" sldId="562"/>
            <ac:spMk id="297" creationId="{00000000-0000-0000-0000-000000000000}"/>
          </ac:spMkLst>
        </pc:spChg>
      </pc:sldChg>
      <pc:sldChg chg="del">
        <pc:chgData name="Mitchell Wand" userId="de9b44c55c049659" providerId="LiveId" clId="{DE53FED7-A251-4A96-B57E-6488EAC94422}" dt="2023-01-31T01:16:41.483" v="11098" actId="18676"/>
        <pc:sldMkLst>
          <pc:docMk/>
          <pc:sldMk cId="200152936" sldId="563"/>
        </pc:sldMkLst>
      </pc:sldChg>
      <pc:sldChg chg="del">
        <pc:chgData name="Mitchell Wand" userId="de9b44c55c049659" providerId="LiveId" clId="{DE53FED7-A251-4A96-B57E-6488EAC94422}" dt="2023-01-31T01:16:41.483" v="11098" actId="18676"/>
        <pc:sldMkLst>
          <pc:docMk/>
          <pc:sldMk cId="726895629" sldId="564"/>
        </pc:sldMkLst>
      </pc:sldChg>
      <pc:sldChg chg="modNotesTx">
        <pc:chgData name="Mitchell Wand" userId="de9b44c55c049659" providerId="LiveId" clId="{DE53FED7-A251-4A96-B57E-6488EAC94422}" dt="2023-01-28T22:16:47.838" v="4020" actId="20577"/>
        <pc:sldMkLst>
          <pc:docMk/>
          <pc:sldMk cId="889119413" sldId="565"/>
        </pc:sldMkLst>
      </pc:sldChg>
      <pc:sldChg chg="modSp mod modNotesTx">
        <pc:chgData name="Mitchell Wand" userId="de9b44c55c049659" providerId="LiveId" clId="{DE53FED7-A251-4A96-B57E-6488EAC94422}" dt="2023-01-31T13:03:58.499" v="12711" actId="20577"/>
        <pc:sldMkLst>
          <pc:docMk/>
          <pc:sldMk cId="921224079" sldId="567"/>
        </pc:sldMkLst>
        <pc:spChg chg="mod">
          <ac:chgData name="Mitchell Wand" userId="de9b44c55c049659" providerId="LiveId" clId="{DE53FED7-A251-4A96-B57E-6488EAC94422}" dt="2023-01-31T13:03:58.499" v="12711" actId="20577"/>
          <ac:spMkLst>
            <pc:docMk/>
            <pc:sldMk cId="921224079" sldId="567"/>
            <ac:spMk id="343" creationId="{00000000-0000-0000-0000-000000000000}"/>
          </ac:spMkLst>
        </pc:spChg>
        <pc:spChg chg="mod">
          <ac:chgData name="Mitchell Wand" userId="de9b44c55c049659" providerId="LiveId" clId="{DE53FED7-A251-4A96-B57E-6488EAC94422}" dt="2023-01-29T16:02:44.803" v="4974" actId="14100"/>
          <ac:spMkLst>
            <pc:docMk/>
            <pc:sldMk cId="921224079" sldId="567"/>
            <ac:spMk id="345" creationId="{00000000-0000-0000-0000-000000000000}"/>
          </ac:spMkLst>
        </pc:spChg>
        <pc:picChg chg="mod">
          <ac:chgData name="Mitchell Wand" userId="de9b44c55c049659" providerId="LiveId" clId="{DE53FED7-A251-4A96-B57E-6488EAC94422}" dt="2023-01-29T16:02:37.668" v="4973" actId="1076"/>
          <ac:picMkLst>
            <pc:docMk/>
            <pc:sldMk cId="921224079" sldId="567"/>
            <ac:picMk id="346" creationId="{00000000-0000-0000-0000-000000000000}"/>
          </ac:picMkLst>
        </pc:picChg>
      </pc:sldChg>
      <pc:sldChg chg="del">
        <pc:chgData name="Mitchell Wand" userId="de9b44c55c049659" providerId="LiveId" clId="{DE53FED7-A251-4A96-B57E-6488EAC94422}" dt="2023-01-31T01:16:41.483" v="11098" actId="18676"/>
        <pc:sldMkLst>
          <pc:docMk/>
          <pc:sldMk cId="1020809952" sldId="568"/>
        </pc:sldMkLst>
      </pc:sldChg>
      <pc:sldChg chg="del">
        <pc:chgData name="Mitchell Wand" userId="de9b44c55c049659" providerId="LiveId" clId="{DE53FED7-A251-4A96-B57E-6488EAC94422}" dt="2023-01-31T01:16:41.483" v="11098" actId="18676"/>
        <pc:sldMkLst>
          <pc:docMk/>
          <pc:sldMk cId="2048515944" sldId="569"/>
        </pc:sldMkLst>
      </pc:sldChg>
      <pc:sldChg chg="modNotesTx">
        <pc:chgData name="Mitchell Wand" userId="de9b44c55c049659" providerId="LiveId" clId="{DE53FED7-A251-4A96-B57E-6488EAC94422}" dt="2023-01-29T16:08:49.273" v="5663" actId="20577"/>
        <pc:sldMkLst>
          <pc:docMk/>
          <pc:sldMk cId="3950482360" sldId="570"/>
        </pc:sldMkLst>
      </pc:sldChg>
      <pc:sldChg chg="del">
        <pc:chgData name="Mitchell Wand" userId="de9b44c55c049659" providerId="LiveId" clId="{DE53FED7-A251-4A96-B57E-6488EAC94422}" dt="2023-01-29T16:25:34.637" v="5919" actId="2696"/>
        <pc:sldMkLst>
          <pc:docMk/>
          <pc:sldMk cId="2778622468" sldId="572"/>
        </pc:sldMkLst>
      </pc:sldChg>
      <pc:sldChg chg="del">
        <pc:chgData name="Mitchell Wand" userId="de9b44c55c049659" providerId="LiveId" clId="{DE53FED7-A251-4A96-B57E-6488EAC94422}" dt="2023-01-31T01:16:41.483" v="11098" actId="18676"/>
        <pc:sldMkLst>
          <pc:docMk/>
          <pc:sldMk cId="2537018364" sldId="573"/>
        </pc:sldMkLst>
      </pc:sldChg>
      <pc:sldChg chg="del">
        <pc:chgData name="Mitchell Wand" userId="de9b44c55c049659" providerId="LiveId" clId="{DE53FED7-A251-4A96-B57E-6488EAC94422}" dt="2023-01-31T01:16:41.483" v="11098" actId="18676"/>
        <pc:sldMkLst>
          <pc:docMk/>
          <pc:sldMk cId="1101531505" sldId="574"/>
        </pc:sldMkLst>
      </pc:sldChg>
      <pc:sldChg chg="del">
        <pc:chgData name="Mitchell Wand" userId="de9b44c55c049659" providerId="LiveId" clId="{DE53FED7-A251-4A96-B57E-6488EAC94422}" dt="2023-01-31T01:16:41.483" v="11098" actId="18676"/>
        <pc:sldMkLst>
          <pc:docMk/>
          <pc:sldMk cId="951360341" sldId="575"/>
        </pc:sldMkLst>
      </pc:sldChg>
      <pc:sldChg chg="del ord">
        <pc:chgData name="Mitchell Wand" userId="de9b44c55c049659" providerId="LiveId" clId="{DE53FED7-A251-4A96-B57E-6488EAC94422}" dt="2023-01-29T16:28:10.396" v="5984" actId="2696"/>
        <pc:sldMkLst>
          <pc:docMk/>
          <pc:sldMk cId="1205215432" sldId="576"/>
        </pc:sldMkLst>
      </pc:sldChg>
      <pc:sldChg chg="delSp modSp mod modNotesTx">
        <pc:chgData name="Mitchell Wand" userId="de9b44c55c049659" providerId="LiveId" clId="{DE53FED7-A251-4A96-B57E-6488EAC94422}" dt="2023-01-29T16:27:08.373" v="5981" actId="6549"/>
        <pc:sldMkLst>
          <pc:docMk/>
          <pc:sldMk cId="2024362867" sldId="577"/>
        </pc:sldMkLst>
        <pc:spChg chg="del">
          <ac:chgData name="Mitchell Wand" userId="de9b44c55c049659" providerId="LiveId" clId="{DE53FED7-A251-4A96-B57E-6488EAC94422}" dt="2023-01-29T16:26:03.656" v="5922" actId="478"/>
          <ac:spMkLst>
            <pc:docMk/>
            <pc:sldMk cId="2024362867" sldId="577"/>
            <ac:spMk id="2" creationId="{00198FAB-5AFB-8BDF-FEA8-EDAA585AA6EB}"/>
          </ac:spMkLst>
        </pc:spChg>
        <pc:spChg chg="mod">
          <ac:chgData name="Mitchell Wand" userId="de9b44c55c049659" providerId="LiveId" clId="{DE53FED7-A251-4A96-B57E-6488EAC94422}" dt="2023-01-29T16:26:56.211" v="5980" actId="20577"/>
          <ac:spMkLst>
            <pc:docMk/>
            <pc:sldMk cId="2024362867" sldId="577"/>
            <ac:spMk id="628" creationId="{00000000-0000-0000-0000-000000000000}"/>
          </ac:spMkLst>
        </pc:spChg>
      </pc:sldChg>
      <pc:sldChg chg="modNotesTx">
        <pc:chgData name="Mitchell Wand" userId="de9b44c55c049659" providerId="LiveId" clId="{DE53FED7-A251-4A96-B57E-6488EAC94422}" dt="2023-01-29T16:27:37.334" v="5983" actId="20577"/>
        <pc:sldMkLst>
          <pc:docMk/>
          <pc:sldMk cId="177380639" sldId="578"/>
        </pc:sldMkLst>
      </pc:sldChg>
      <pc:sldChg chg="modSp mod modNotesTx">
        <pc:chgData name="Mitchell Wand" userId="de9b44c55c049659" providerId="LiveId" clId="{DE53FED7-A251-4A96-B57E-6488EAC94422}" dt="2023-01-29T16:43:18.900" v="7052" actId="20577"/>
        <pc:sldMkLst>
          <pc:docMk/>
          <pc:sldMk cId="475403491" sldId="579"/>
        </pc:sldMkLst>
        <pc:spChg chg="mod">
          <ac:chgData name="Mitchell Wand" userId="de9b44c55c049659" providerId="LiveId" clId="{DE53FED7-A251-4A96-B57E-6488EAC94422}" dt="2023-01-29T16:43:18.900" v="7052" actId="20577"/>
          <ac:spMkLst>
            <pc:docMk/>
            <pc:sldMk cId="475403491" sldId="579"/>
            <ac:spMk id="751" creationId="{00000000-0000-0000-0000-000000000000}"/>
          </ac:spMkLst>
        </pc:spChg>
        <pc:spChg chg="mod">
          <ac:chgData name="Mitchell Wand" userId="de9b44c55c049659" providerId="LiveId" clId="{DE53FED7-A251-4A96-B57E-6488EAC94422}" dt="2023-01-29T16:35:46.472" v="6175" actId="20577"/>
          <ac:spMkLst>
            <pc:docMk/>
            <pc:sldMk cId="475403491" sldId="579"/>
            <ac:spMk id="752" creationId="{00000000-0000-0000-0000-000000000000}"/>
          </ac:spMkLst>
        </pc:spChg>
      </pc:sldChg>
      <pc:sldChg chg="ord">
        <pc:chgData name="Mitchell Wand" userId="de9b44c55c049659" providerId="LiveId" clId="{DE53FED7-A251-4A96-B57E-6488EAC94422}" dt="2023-01-29T16:34:17.965" v="6127"/>
        <pc:sldMkLst>
          <pc:docMk/>
          <pc:sldMk cId="3562242529" sldId="580"/>
        </pc:sldMkLst>
      </pc:sldChg>
      <pc:sldChg chg="modNotesTx">
        <pc:chgData name="Mitchell Wand" userId="de9b44c55c049659" providerId="LiveId" clId="{DE53FED7-A251-4A96-B57E-6488EAC94422}" dt="2023-01-29T16:45:14.689" v="7220" actId="20577"/>
        <pc:sldMkLst>
          <pc:docMk/>
          <pc:sldMk cId="39293851" sldId="581"/>
        </pc:sldMkLst>
      </pc:sldChg>
      <pc:sldChg chg="del">
        <pc:chgData name="Mitchell Wand" userId="de9b44c55c049659" providerId="LiveId" clId="{DE53FED7-A251-4A96-B57E-6488EAC94422}" dt="2023-01-31T01:16:41.483" v="11098" actId="18676"/>
        <pc:sldMkLst>
          <pc:docMk/>
          <pc:sldMk cId="0" sldId="582"/>
        </pc:sldMkLst>
      </pc:sldChg>
      <pc:sldChg chg="del">
        <pc:chgData name="Mitchell Wand" userId="de9b44c55c049659" providerId="LiveId" clId="{DE53FED7-A251-4A96-B57E-6488EAC94422}" dt="2023-01-31T01:13:19.168" v="11080" actId="2696"/>
        <pc:sldMkLst>
          <pc:docMk/>
          <pc:sldMk cId="0" sldId="583"/>
        </pc:sldMkLst>
      </pc:sldChg>
      <pc:sldChg chg="modSp add del mod modClrScheme chgLayout">
        <pc:chgData name="Mitchell Wand" userId="de9b44c55c049659" providerId="LiveId" clId="{DE53FED7-A251-4A96-B57E-6488EAC94422}" dt="2023-01-31T02:17:26.921" v="11298" actId="2696"/>
        <pc:sldMkLst>
          <pc:docMk/>
          <pc:sldMk cId="1175850334" sldId="583"/>
        </pc:sldMkLst>
        <pc:spChg chg="mod ord">
          <ac:chgData name="Mitchell Wand" userId="de9b44c55c049659" providerId="LiveId" clId="{DE53FED7-A251-4A96-B57E-6488EAC94422}" dt="2023-01-31T02:16:00.798" v="11146" actId="255"/>
          <ac:spMkLst>
            <pc:docMk/>
            <pc:sldMk cId="1175850334" sldId="583"/>
            <ac:spMk id="797" creationId="{00000000-0000-0000-0000-000000000000}"/>
          </ac:spMkLst>
        </pc:spChg>
        <pc:spChg chg="mod ord">
          <ac:chgData name="Mitchell Wand" userId="de9b44c55c049659" providerId="LiveId" clId="{DE53FED7-A251-4A96-B57E-6488EAC94422}" dt="2023-01-31T02:15:10.902" v="11133" actId="700"/>
          <ac:spMkLst>
            <pc:docMk/>
            <pc:sldMk cId="1175850334" sldId="583"/>
            <ac:spMk id="798" creationId="{00000000-0000-0000-0000-000000000000}"/>
          </ac:spMkLst>
        </pc:spChg>
      </pc:sldChg>
      <pc:sldChg chg="del">
        <pc:chgData name="Mitchell Wand" userId="de9b44c55c049659" providerId="LiveId" clId="{DE53FED7-A251-4A96-B57E-6488EAC94422}" dt="2023-01-31T01:13:19.168" v="11080" actId="2696"/>
        <pc:sldMkLst>
          <pc:docMk/>
          <pc:sldMk cId="1152140800" sldId="584"/>
        </pc:sldMkLst>
        <pc:spChg chg="mod ord">
          <ac:chgData name="Mitchell Wand" userId="de9b44c55c049659" providerId="LiveId" clId="{DE53FED7-A251-4A96-B57E-6488EAC94422}" dt="2023-01-31T01:14:29.017" v="11085" actId="700"/>
          <ac:spMkLst>
            <pc:docMk/>
            <pc:sldMk cId="1152140800" sldId="584"/>
            <ac:spMk id="800" creationId="{00000000-0000-0000-0000-000000000000}"/>
          </ac:spMkLst>
        </pc:spChg>
        <pc:spChg chg="mod ord">
          <ac:chgData name="Mitchell Wand" userId="de9b44c55c049659" providerId="LiveId" clId="{DE53FED7-A251-4A96-B57E-6488EAC94422}" dt="2023-01-31T01:14:29.017" v="11085" actId="700"/>
          <ac:spMkLst>
            <pc:docMk/>
            <pc:sldMk cId="1152140800" sldId="584"/>
            <ac:spMk id="801" creationId="{00000000-0000-0000-0000-000000000000}"/>
          </ac:spMkLst>
        </pc:spChg>
      </pc:sldChg>
      <pc:sldChg chg="modSp add mod modClrScheme chgLayout">
        <pc:chgData name="Mitchell Wand" userId="de9b44c55c049659" providerId="LiveId" clId="{DE53FED7-A251-4A96-B57E-6488EAC94422}" dt="2023-01-31T01:14:36.226" v="11086" actId="700"/>
        <pc:sldMkLst>
          <pc:docMk/>
          <pc:sldMk cId="236422256" sldId="585"/>
        </pc:sldMkLst>
        <pc:spChg chg="mod ord">
          <ac:chgData name="Mitchell Wand" userId="de9b44c55c049659" providerId="LiveId" clId="{DE53FED7-A251-4A96-B57E-6488EAC94422}" dt="2023-01-31T01:14:36.226" v="11086" actId="700"/>
          <ac:spMkLst>
            <pc:docMk/>
            <pc:sldMk cId="236422256" sldId="585"/>
            <ac:spMk id="2" creationId="{95498284-E3AE-998A-1838-52801FBAE831}"/>
          </ac:spMkLst>
        </pc:spChg>
        <pc:spChg chg="mod ord">
          <ac:chgData name="Mitchell Wand" userId="de9b44c55c049659" providerId="LiveId" clId="{DE53FED7-A251-4A96-B57E-6488EAC94422}" dt="2023-01-31T01:14:36.226" v="11086" actId="700"/>
          <ac:spMkLst>
            <pc:docMk/>
            <pc:sldMk cId="236422256" sldId="585"/>
            <ac:spMk id="3" creationId="{C8035762-BBCF-DC22-CA23-F5164944FDBA}"/>
          </ac:spMkLst>
        </pc:spChg>
      </pc:sldChg>
      <pc:sldChg chg="del">
        <pc:chgData name="Mitchell Wand" userId="de9b44c55c049659" providerId="LiveId" clId="{DE53FED7-A251-4A96-B57E-6488EAC94422}" dt="2023-01-31T01:13:19.168" v="11080" actId="2696"/>
        <pc:sldMkLst>
          <pc:docMk/>
          <pc:sldMk cId="2591523598" sldId="585"/>
        </pc:sldMkLst>
      </pc:sldChg>
      <pc:sldChg chg="del">
        <pc:chgData name="Mitchell Wand" userId="de9b44c55c049659" providerId="LiveId" clId="{DE53FED7-A251-4A96-B57E-6488EAC94422}" dt="2023-01-31T01:13:19.168" v="11080" actId="2696"/>
        <pc:sldMkLst>
          <pc:docMk/>
          <pc:sldMk cId="0" sldId="586"/>
        </pc:sldMkLst>
      </pc:sldChg>
      <pc:sldChg chg="delSp modSp add del mod modClrScheme chgLayout">
        <pc:chgData name="Mitchell Wand" userId="de9b44c55c049659" providerId="LiveId" clId="{DE53FED7-A251-4A96-B57E-6488EAC94422}" dt="2023-01-31T02:32:58.190" v="11508" actId="2696"/>
        <pc:sldMkLst>
          <pc:docMk/>
          <pc:sldMk cId="265874525" sldId="586"/>
        </pc:sldMkLst>
        <pc:spChg chg="mod ord">
          <ac:chgData name="Mitchell Wand" userId="de9b44c55c049659" providerId="LiveId" clId="{DE53FED7-A251-4A96-B57E-6488EAC94422}" dt="2023-01-31T02:18:11.763" v="11322" actId="700"/>
          <ac:spMkLst>
            <pc:docMk/>
            <pc:sldMk cId="265874525" sldId="586"/>
            <ac:spMk id="850" creationId="{00000000-0000-0000-0000-000000000000}"/>
          </ac:spMkLst>
        </pc:spChg>
        <pc:spChg chg="del mod ord">
          <ac:chgData name="Mitchell Wand" userId="de9b44c55c049659" providerId="LiveId" clId="{DE53FED7-A251-4A96-B57E-6488EAC94422}" dt="2023-01-31T01:14:43.920" v="11087" actId="700"/>
          <ac:spMkLst>
            <pc:docMk/>
            <pc:sldMk cId="265874525" sldId="586"/>
            <ac:spMk id="851" creationId="{00000000-0000-0000-0000-000000000000}"/>
          </ac:spMkLst>
        </pc:spChg>
        <pc:spChg chg="mod ord">
          <ac:chgData name="Mitchell Wand" userId="de9b44c55c049659" providerId="LiveId" clId="{DE53FED7-A251-4A96-B57E-6488EAC94422}" dt="2023-01-31T02:18:11.763" v="11322" actId="700"/>
          <ac:spMkLst>
            <pc:docMk/>
            <pc:sldMk cId="265874525" sldId="586"/>
            <ac:spMk id="852" creationId="{00000000-0000-0000-0000-000000000000}"/>
          </ac:spMkLst>
        </pc:spChg>
      </pc:sldChg>
      <pc:sldChg chg="del">
        <pc:chgData name="Mitchell Wand" userId="de9b44c55c049659" providerId="LiveId" clId="{DE53FED7-A251-4A96-B57E-6488EAC94422}" dt="2023-01-31T01:13:19.168" v="11080" actId="2696"/>
        <pc:sldMkLst>
          <pc:docMk/>
          <pc:sldMk cId="0" sldId="587"/>
        </pc:sldMkLst>
      </pc:sldChg>
      <pc:sldChg chg="modSp add del mod modClrScheme chgLayout">
        <pc:chgData name="Mitchell Wand" userId="de9b44c55c049659" providerId="LiveId" clId="{DE53FED7-A251-4A96-B57E-6488EAC94422}" dt="2023-01-31T02:33:57.484" v="11510" actId="2696"/>
        <pc:sldMkLst>
          <pc:docMk/>
          <pc:sldMk cId="1628331378" sldId="587"/>
        </pc:sldMkLst>
        <pc:spChg chg="mod ord">
          <ac:chgData name="Mitchell Wand" userId="de9b44c55c049659" providerId="LiveId" clId="{DE53FED7-A251-4A96-B57E-6488EAC94422}" dt="2023-01-31T02:14:54.358" v="11104" actId="27636"/>
          <ac:spMkLst>
            <pc:docMk/>
            <pc:sldMk cId="1628331378" sldId="587"/>
            <ac:spMk id="860" creationId="{00000000-0000-0000-0000-000000000000}"/>
          </ac:spMkLst>
        </pc:spChg>
        <pc:spChg chg="mod ord">
          <ac:chgData name="Mitchell Wand" userId="de9b44c55c049659" providerId="LiveId" clId="{DE53FED7-A251-4A96-B57E-6488EAC94422}" dt="2023-01-31T01:14:49.644" v="11088" actId="700"/>
          <ac:spMkLst>
            <pc:docMk/>
            <pc:sldMk cId="1628331378" sldId="587"/>
            <ac:spMk id="861" creationId="{00000000-0000-0000-0000-000000000000}"/>
          </ac:spMkLst>
        </pc:spChg>
      </pc:sldChg>
      <pc:sldChg chg="del">
        <pc:chgData name="Mitchell Wand" userId="de9b44c55c049659" providerId="LiveId" clId="{DE53FED7-A251-4A96-B57E-6488EAC94422}" dt="2023-01-31T13:05:28.715" v="12712" actId="2696"/>
        <pc:sldMkLst>
          <pc:docMk/>
          <pc:sldMk cId="3091504582" sldId="588"/>
        </pc:sldMkLst>
        <pc:spChg chg="mod ord">
          <ac:chgData name="Mitchell Wand" userId="de9b44c55c049659" providerId="LiveId" clId="{DE53FED7-A251-4A96-B57E-6488EAC94422}" dt="2023-01-31T02:34:17.485" v="11512" actId="700"/>
          <ac:spMkLst>
            <pc:docMk/>
            <pc:sldMk cId="3091504582" sldId="588"/>
            <ac:spMk id="863" creationId="{00000000-0000-0000-0000-000000000000}"/>
          </ac:spMkLst>
        </pc:spChg>
        <pc:spChg chg="mod ord">
          <ac:chgData name="Mitchell Wand" userId="de9b44c55c049659" providerId="LiveId" clId="{DE53FED7-A251-4A96-B57E-6488EAC94422}" dt="2023-01-31T02:34:17.485" v="11512" actId="700"/>
          <ac:spMkLst>
            <pc:docMk/>
            <pc:sldMk cId="3091504582" sldId="588"/>
            <ac:spMk id="864" creationId="{00000000-0000-0000-0000-000000000000}"/>
          </ac:spMkLst>
        </pc:spChg>
      </pc:sldChg>
      <pc:sldChg chg="del">
        <pc:chgData name="Mitchell Wand" userId="de9b44c55c049659" providerId="LiveId" clId="{DE53FED7-A251-4A96-B57E-6488EAC94422}" dt="2023-01-31T01:13:19.168" v="11080" actId="2696"/>
        <pc:sldMkLst>
          <pc:docMk/>
          <pc:sldMk cId="503925045" sldId="589"/>
        </pc:sldMkLst>
        <pc:spChg chg="mod ord">
          <ac:chgData name="Mitchell Wand" userId="de9b44c55c049659" providerId="LiveId" clId="{DE53FED7-A251-4A96-B57E-6488EAC94422}" dt="2023-01-31T02:56:57.440" v="12493" actId="20577"/>
          <ac:spMkLst>
            <pc:docMk/>
            <pc:sldMk cId="503925045" sldId="589"/>
            <ac:spMk id="866" creationId="{00000000-0000-0000-0000-000000000000}"/>
          </ac:spMkLst>
        </pc:spChg>
        <pc:spChg chg="mod ord">
          <ac:chgData name="Mitchell Wand" userId="de9b44c55c049659" providerId="LiveId" clId="{DE53FED7-A251-4A96-B57E-6488EAC94422}" dt="2023-01-31T02:57:27.182" v="12495" actId="1076"/>
          <ac:spMkLst>
            <pc:docMk/>
            <pc:sldMk cId="503925045" sldId="589"/>
            <ac:spMk id="867" creationId="{00000000-0000-0000-0000-000000000000}"/>
          </ac:spMkLst>
        </pc:spChg>
      </pc:sldChg>
      <pc:sldChg chg="del">
        <pc:chgData name="Mitchell Wand" userId="de9b44c55c049659" providerId="LiveId" clId="{DE53FED7-A251-4A96-B57E-6488EAC94422}" dt="2023-01-31T01:13:19.168" v="11080" actId="2696"/>
        <pc:sldMkLst>
          <pc:docMk/>
          <pc:sldMk cId="2028132439" sldId="590"/>
        </pc:sldMkLst>
        <pc:spChg chg="add mod ord">
          <ac:chgData name="Mitchell Wand" userId="de9b44c55c049659" providerId="LiveId" clId="{DE53FED7-A251-4A96-B57E-6488EAC94422}" dt="2023-01-31T01:15:12.371" v="11091" actId="700"/>
          <ac:spMkLst>
            <pc:docMk/>
            <pc:sldMk cId="2028132439" sldId="590"/>
            <ac:spMk id="2" creationId="{BBD2F3CB-6D1B-066F-4CFD-7233CC248898}"/>
          </ac:spMkLst>
        </pc:spChg>
        <pc:spChg chg="mod ord">
          <ac:chgData name="Mitchell Wand" userId="de9b44c55c049659" providerId="LiveId" clId="{DE53FED7-A251-4A96-B57E-6488EAC94422}" dt="2023-01-31T02:57:55.383" v="12497" actId="27636"/>
          <ac:spMkLst>
            <pc:docMk/>
            <pc:sldMk cId="2028132439" sldId="590"/>
            <ac:spMk id="869" creationId="{00000000-0000-0000-0000-000000000000}"/>
          </ac:spMkLst>
        </pc:spChg>
        <pc:spChg chg="mod">
          <ac:chgData name="Mitchell Wand" userId="de9b44c55c049659" providerId="LiveId" clId="{DE53FED7-A251-4A96-B57E-6488EAC94422}" dt="2023-01-31T02:58:17.366" v="12511" actId="20577"/>
          <ac:spMkLst>
            <pc:docMk/>
            <pc:sldMk cId="2028132439" sldId="590"/>
            <ac:spMk id="870" creationId="{00000000-0000-0000-0000-000000000000}"/>
          </ac:spMkLst>
        </pc:spChg>
      </pc:sldChg>
      <pc:sldChg chg="delSp modSp del mod modNotesTx">
        <pc:chgData name="Mitchell Wand" userId="de9b44c55c049659" providerId="LiveId" clId="{DE53FED7-A251-4A96-B57E-6488EAC94422}" dt="2023-01-31T16:48:02.147" v="12964" actId="6549"/>
        <pc:sldMkLst>
          <pc:docMk/>
          <pc:sldMk cId="1640455625" sldId="591"/>
        </pc:sldMkLst>
        <pc:spChg chg="mod">
          <ac:chgData name="Mitchell Wand" userId="de9b44c55c049659" providerId="LiveId" clId="{DE53FED7-A251-4A96-B57E-6488EAC94422}" dt="2023-01-31T16:45:09.333" v="12793" actId="20577"/>
          <ac:spMkLst>
            <pc:docMk/>
            <pc:sldMk cId="1640455625" sldId="591"/>
            <ac:spMk id="878" creationId="{00000000-0000-0000-0000-000000000000}"/>
          </ac:spMkLst>
        </pc:spChg>
        <pc:spChg chg="del mod ord">
          <ac:chgData name="Mitchell Wand" userId="de9b44c55c049659" providerId="LiveId" clId="{DE53FED7-A251-4A96-B57E-6488EAC94422}" dt="2023-01-31T01:15:19.103" v="11092" actId="700"/>
          <ac:spMkLst>
            <pc:docMk/>
            <pc:sldMk cId="1640455625" sldId="591"/>
            <ac:spMk id="879" creationId="{00000000-0000-0000-0000-000000000000}"/>
          </ac:spMkLst>
        </pc:spChg>
        <pc:spChg chg="mod ord">
          <ac:chgData name="Mitchell Wand" userId="de9b44c55c049659" providerId="LiveId" clId="{DE53FED7-A251-4A96-B57E-6488EAC94422}" dt="2023-01-31T01:15:19.103" v="11092" actId="700"/>
          <ac:spMkLst>
            <pc:docMk/>
            <pc:sldMk cId="1640455625" sldId="591"/>
            <ac:spMk id="880" creationId="{00000000-0000-0000-0000-000000000000}"/>
          </ac:spMkLst>
        </pc:spChg>
        <pc:spChg chg="del">
          <ac:chgData name="Mitchell Wand" userId="de9b44c55c049659" providerId="LiveId" clId="{DE53FED7-A251-4A96-B57E-6488EAC94422}" dt="2023-01-31T16:47:50.819" v="12963" actId="478"/>
          <ac:spMkLst>
            <pc:docMk/>
            <pc:sldMk cId="1640455625" sldId="591"/>
            <ac:spMk id="881" creationId="{00000000-0000-0000-0000-000000000000}"/>
          </ac:spMkLst>
        </pc:spChg>
      </pc:sldChg>
      <pc:sldChg chg="addSp modSp add mod modClrScheme chgLayout">
        <pc:chgData name="Mitchell Wand" userId="de9b44c55c049659" providerId="LiveId" clId="{DE53FED7-A251-4A96-B57E-6488EAC94422}" dt="2023-01-31T02:58:49.591" v="12513" actId="27636"/>
        <pc:sldMkLst>
          <pc:docMk/>
          <pc:sldMk cId="3707710800" sldId="592"/>
        </pc:sldMkLst>
        <pc:spChg chg="add mod ord">
          <ac:chgData name="Mitchell Wand" userId="de9b44c55c049659" providerId="LiveId" clId="{DE53FED7-A251-4A96-B57E-6488EAC94422}" dt="2023-01-31T01:15:25.024" v="11093" actId="700"/>
          <ac:spMkLst>
            <pc:docMk/>
            <pc:sldMk cId="3707710800" sldId="592"/>
            <ac:spMk id="2" creationId="{E9E15149-5698-0C3C-CE79-22DE914256C3}"/>
          </ac:spMkLst>
        </pc:spChg>
        <pc:spChg chg="mod ord">
          <ac:chgData name="Mitchell Wand" userId="de9b44c55c049659" providerId="LiveId" clId="{DE53FED7-A251-4A96-B57E-6488EAC94422}" dt="2023-01-31T02:58:49.591" v="12513" actId="27636"/>
          <ac:spMkLst>
            <pc:docMk/>
            <pc:sldMk cId="3707710800" sldId="592"/>
            <ac:spMk id="885"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87" creationId="{00000000-0000-0000-0000-000000000000}"/>
          </ac:spMkLst>
        </pc:spChg>
        <pc:spChg chg="del">
          <ac:chgData name="Mitchell Wand" userId="de9b44c55c049659" providerId="LiveId" clId="{DE53FED7-A251-4A96-B57E-6488EAC94422}" dt="2023-01-31T17:02:34.910" v="13293" actId="478"/>
          <ac:spMkLst>
            <pc:docMk/>
            <pc:sldMk cId="3707710800" sldId="592"/>
            <ac:spMk id="888" creationId="{00000000-0000-0000-0000-000000000000}"/>
          </ac:spMkLst>
        </pc:spChg>
        <pc:spChg chg="del">
          <ac:chgData name="Mitchell Wand" userId="de9b44c55c049659" providerId="LiveId" clId="{DE53FED7-A251-4A96-B57E-6488EAC94422}" dt="2023-01-31T17:02:36.581" v="13294" actId="478"/>
          <ac:spMkLst>
            <pc:docMk/>
            <pc:sldMk cId="3707710800" sldId="592"/>
            <ac:spMk id="889" creationId="{00000000-0000-0000-0000-000000000000}"/>
          </ac:spMkLst>
        </pc:spChg>
        <pc:spChg chg="del">
          <ac:chgData name="Mitchell Wand" userId="de9b44c55c049659" providerId="LiveId" clId="{DE53FED7-A251-4A96-B57E-6488EAC94422}" dt="2023-01-31T17:02:38.330" v="13295" actId="478"/>
          <ac:spMkLst>
            <pc:docMk/>
            <pc:sldMk cId="3707710800" sldId="592"/>
            <ac:spMk id="890"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1"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2"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3"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4"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5"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6" creationId="{00000000-0000-0000-0000-000000000000}"/>
          </ac:spMkLst>
        </pc:spChg>
        <pc:grpChg chg="add del mod">
          <ac:chgData name="Mitchell Wand" userId="de9b44c55c049659" providerId="LiveId" clId="{DE53FED7-A251-4A96-B57E-6488EAC94422}" dt="2023-01-31T17:09:37.707" v="13467" actId="165"/>
          <ac:grpSpMkLst>
            <pc:docMk/>
            <pc:sldMk cId="3707710800" sldId="592"/>
            <ac:grpSpMk id="3" creationId="{9D0EEF25-E2DA-EB80-4BEC-8754E699A195}"/>
          </ac:grpSpMkLst>
        </pc:grpChg>
        <pc:grpChg chg="add mod">
          <ac:chgData name="Mitchell Wand" userId="de9b44c55c049659" providerId="LiveId" clId="{DE53FED7-A251-4A96-B57E-6488EAC94422}" dt="2023-01-31T17:09:40.762" v="13468" actId="164"/>
          <ac:grpSpMkLst>
            <pc:docMk/>
            <pc:sldMk cId="3707710800" sldId="592"/>
            <ac:grpSpMk id="4" creationId="{B7B073CD-4BFC-A236-C66D-397118F374C2}"/>
          </ac:grpSpMkLst>
        </pc:grpChg>
        <pc:picChg chg="del">
          <ac:chgData name="Mitchell Wand" userId="de9b44c55c049659" providerId="LiveId" clId="{DE53FED7-A251-4A96-B57E-6488EAC94422}" dt="2023-01-31T17:02:40.638" v="13296" actId="478"/>
          <ac:picMkLst>
            <pc:docMk/>
            <pc:sldMk cId="3707710800" sldId="592"/>
            <ac:picMk id="886" creationId="{00000000-0000-0000-0000-000000000000}"/>
          </ac:picMkLst>
        </pc:picChg>
      </pc:sldChg>
      <pc:sldChg chg="del">
        <pc:chgData name="Mitchell Wand" userId="de9b44c55c049659" providerId="LiveId" clId="{DE53FED7-A251-4A96-B57E-6488EAC94422}" dt="2023-01-31T01:13:19.168" v="11080" actId="2696"/>
        <pc:sldMkLst>
          <pc:docMk/>
          <pc:sldMk cId="2329337416" sldId="593"/>
        </pc:sldMkLst>
      </pc:sldChg>
      <pc:sldChg chg="addSp modSp add del mod modClrScheme chgLayout">
        <pc:chgData name="Mitchell Wand" userId="de9b44c55c049659" providerId="LiveId" clId="{DE53FED7-A251-4A96-B57E-6488EAC94422}" dt="2023-01-31T02:59:31.770" v="12514" actId="2696"/>
        <pc:sldMkLst>
          <pc:docMk/>
          <pc:sldMk cId="3129012190" sldId="593"/>
        </pc:sldMkLst>
        <pc:spChg chg="add mod ord">
          <ac:chgData name="Mitchell Wand" userId="de9b44c55c049659" providerId="LiveId" clId="{DE53FED7-A251-4A96-B57E-6488EAC94422}" dt="2023-01-31T01:15:29.214" v="11094" actId="700"/>
          <ac:spMkLst>
            <pc:docMk/>
            <pc:sldMk cId="3129012190" sldId="593"/>
            <ac:spMk id="2" creationId="{DA09D11D-6F62-C017-F731-9493DB08D5C8}"/>
          </ac:spMkLst>
        </pc:spChg>
        <pc:spChg chg="mod ord">
          <ac:chgData name="Mitchell Wand" userId="de9b44c55c049659" providerId="LiveId" clId="{DE53FED7-A251-4A96-B57E-6488EAC94422}" dt="2023-01-31T01:15:29.214" v="11094" actId="700"/>
          <ac:spMkLst>
            <pc:docMk/>
            <pc:sldMk cId="3129012190" sldId="593"/>
            <ac:spMk id="885" creationId="{00000000-0000-0000-0000-000000000000}"/>
          </ac:spMkLst>
        </pc:spChg>
      </pc:sldChg>
      <pc:sldChg chg="del">
        <pc:chgData name="Mitchell Wand" userId="de9b44c55c049659" providerId="LiveId" clId="{DE53FED7-A251-4A96-B57E-6488EAC94422}" dt="2023-01-31T01:13:19.168" v="11080" actId="2696"/>
        <pc:sldMkLst>
          <pc:docMk/>
          <pc:sldMk cId="2447365172" sldId="594"/>
        </pc:sldMkLst>
        <pc:spChg chg="mod ord">
          <ac:chgData name="Mitchell Wand" userId="de9b44c55c049659" providerId="LiveId" clId="{DE53FED7-A251-4A96-B57E-6488EAC94422}" dt="2023-01-31T02:59:44.639" v="12516" actId="27636"/>
          <ac:spMkLst>
            <pc:docMk/>
            <pc:sldMk cId="2447365172" sldId="594"/>
            <ac:spMk id="900" creationId="{00000000-0000-0000-0000-000000000000}"/>
          </ac:spMkLst>
        </pc:spChg>
        <pc:spChg chg="del mod ord">
          <ac:chgData name="Mitchell Wand" userId="de9b44c55c049659" providerId="LiveId" clId="{DE53FED7-A251-4A96-B57E-6488EAC94422}" dt="2023-01-31T01:15:36.230" v="11095" actId="700"/>
          <ac:spMkLst>
            <pc:docMk/>
            <pc:sldMk cId="2447365172" sldId="594"/>
            <ac:spMk id="901" creationId="{00000000-0000-0000-0000-000000000000}"/>
          </ac:spMkLst>
        </pc:spChg>
        <pc:spChg chg="mod ord">
          <ac:chgData name="Mitchell Wand" userId="de9b44c55c049659" providerId="LiveId" clId="{DE53FED7-A251-4A96-B57E-6488EAC94422}" dt="2023-01-31T02:14:54.377" v="11106" actId="27636"/>
          <ac:spMkLst>
            <pc:docMk/>
            <pc:sldMk cId="2447365172" sldId="594"/>
            <ac:spMk id="902" creationId="{00000000-0000-0000-0000-000000000000}"/>
          </ac:spMkLst>
        </pc:spChg>
      </pc:sldChg>
      <pc:sldChg chg="addSp delSp modSp add mod modClrScheme chgLayout">
        <pc:chgData name="Mitchell Wand" userId="de9b44c55c049659" providerId="LiveId" clId="{DE53FED7-A251-4A96-B57E-6488EAC94422}" dt="2023-01-31T01:15:41.971" v="11096" actId="700"/>
        <pc:sldMkLst>
          <pc:docMk/>
          <pc:sldMk cId="3302229861" sldId="595"/>
        </pc:sldMkLst>
        <pc:spChg chg="add mod ord">
          <ac:chgData name="Mitchell Wand" userId="de9b44c55c049659" providerId="LiveId" clId="{DE53FED7-A251-4A96-B57E-6488EAC94422}" dt="2023-01-31T01:15:41.971" v="11096" actId="700"/>
          <ac:spMkLst>
            <pc:docMk/>
            <pc:sldMk cId="3302229861" sldId="595"/>
            <ac:spMk id="2" creationId="{9642AE1A-8FD4-CA62-83D6-5AD8383A3562}"/>
          </ac:spMkLst>
        </pc:spChg>
        <pc:spChg chg="mod ord">
          <ac:chgData name="Mitchell Wand" userId="de9b44c55c049659" providerId="LiveId" clId="{DE53FED7-A251-4A96-B57E-6488EAC94422}" dt="2023-01-31T01:15:41.971" v="11096" actId="700"/>
          <ac:spMkLst>
            <pc:docMk/>
            <pc:sldMk cId="3302229861" sldId="595"/>
            <ac:spMk id="900" creationId="{00000000-0000-0000-0000-000000000000}"/>
          </ac:spMkLst>
        </pc:spChg>
        <pc:spChg chg="del mod ord">
          <ac:chgData name="Mitchell Wand" userId="de9b44c55c049659" providerId="LiveId" clId="{DE53FED7-A251-4A96-B57E-6488EAC94422}" dt="2023-01-31T01:15:41.971" v="11096" actId="700"/>
          <ac:spMkLst>
            <pc:docMk/>
            <pc:sldMk cId="3302229861" sldId="595"/>
            <ac:spMk id="901" creationId="{00000000-0000-0000-0000-000000000000}"/>
          </ac:spMkLst>
        </pc:spChg>
      </pc:sldChg>
      <pc:sldChg chg="del">
        <pc:chgData name="Mitchell Wand" userId="de9b44c55c049659" providerId="LiveId" clId="{DE53FED7-A251-4A96-B57E-6488EAC94422}" dt="2023-01-31T01:16:41.483" v="11098" actId="18676"/>
        <pc:sldMkLst>
          <pc:docMk/>
          <pc:sldMk cId="0" sldId="596"/>
        </pc:sldMkLst>
      </pc:sldChg>
      <pc:sldChg chg="del">
        <pc:chgData name="Mitchell Wand" userId="de9b44c55c049659" providerId="LiveId" clId="{DE53FED7-A251-4A96-B57E-6488EAC94422}" dt="2023-01-31T01:17:03.861" v="11099" actId="18676"/>
        <pc:sldMkLst>
          <pc:docMk/>
          <pc:sldMk cId="2566347789" sldId="597"/>
        </pc:sldMkLst>
      </pc:sldChg>
      <pc:sldChg chg="modSp mod">
        <pc:chgData name="Mitchell Wand" userId="de9b44c55c049659" providerId="LiveId" clId="{DE53FED7-A251-4A96-B57E-6488EAC94422}" dt="2023-01-28T20:37:31.013" v="24" actId="20577"/>
        <pc:sldMkLst>
          <pc:docMk/>
          <pc:sldMk cId="2404659137" sldId="599"/>
        </pc:sldMkLst>
        <pc:spChg chg="mod">
          <ac:chgData name="Mitchell Wand" userId="de9b44c55c049659" providerId="LiveId" clId="{DE53FED7-A251-4A96-B57E-6488EAC94422}" dt="2023-01-28T20:37:31.013" v="24" actId="20577"/>
          <ac:spMkLst>
            <pc:docMk/>
            <pc:sldMk cId="2404659137" sldId="599"/>
            <ac:spMk id="298" creationId="{00000000-0000-0000-0000-000000000000}"/>
          </ac:spMkLst>
        </pc:spChg>
      </pc:sldChg>
      <pc:sldChg chg="modNotesTx">
        <pc:chgData name="Mitchell Wand" userId="de9b44c55c049659" providerId="LiveId" clId="{DE53FED7-A251-4A96-B57E-6488EAC94422}" dt="2023-01-29T16:18:05.620" v="5860" actId="20577"/>
        <pc:sldMkLst>
          <pc:docMk/>
          <pc:sldMk cId="1388552057" sldId="600"/>
        </pc:sldMkLst>
      </pc:sldChg>
      <pc:sldChg chg="modSp mod">
        <pc:chgData name="Mitchell Wand" userId="de9b44c55c049659" providerId="LiveId" clId="{DE53FED7-A251-4A96-B57E-6488EAC94422}" dt="2023-01-28T20:36:49.661" v="20" actId="120"/>
        <pc:sldMkLst>
          <pc:docMk/>
          <pc:sldMk cId="2961792140" sldId="601"/>
        </pc:sldMkLst>
        <pc:spChg chg="mod">
          <ac:chgData name="Mitchell Wand" userId="de9b44c55c049659" providerId="LiveId" clId="{DE53FED7-A251-4A96-B57E-6488EAC94422}" dt="2023-01-28T20:36:45.243" v="19" actId="120"/>
          <ac:spMkLst>
            <pc:docMk/>
            <pc:sldMk cId="2961792140" sldId="601"/>
            <ac:spMk id="283" creationId="{00000000-0000-0000-0000-000000000000}"/>
          </ac:spMkLst>
        </pc:spChg>
        <pc:spChg chg="mod">
          <ac:chgData name="Mitchell Wand" userId="de9b44c55c049659" providerId="LiveId" clId="{DE53FED7-A251-4A96-B57E-6488EAC94422}" dt="2023-01-28T20:36:49.661" v="20" actId="120"/>
          <ac:spMkLst>
            <pc:docMk/>
            <pc:sldMk cId="2961792140" sldId="601"/>
            <ac:spMk id="284" creationId="{00000000-0000-0000-0000-000000000000}"/>
          </ac:spMkLst>
        </pc:spChg>
      </pc:sldChg>
      <pc:sldChg chg="modSp mod">
        <pc:chgData name="Mitchell Wand" userId="de9b44c55c049659" providerId="LiveId" clId="{DE53FED7-A251-4A96-B57E-6488EAC94422}" dt="2023-01-29T16:48:01.042" v="7297"/>
        <pc:sldMkLst>
          <pc:docMk/>
          <pc:sldMk cId="4266122814" sldId="603"/>
        </pc:sldMkLst>
        <pc:spChg chg="mod">
          <ac:chgData name="Mitchell Wand" userId="de9b44c55c049659" providerId="LiveId" clId="{DE53FED7-A251-4A96-B57E-6488EAC94422}" dt="2023-01-28T21:39:14.238" v="2781" actId="20577"/>
          <ac:spMkLst>
            <pc:docMk/>
            <pc:sldMk cId="4266122814" sldId="603"/>
            <ac:spMk id="2" creationId="{40765BC5-92E6-4F5A-B981-1C5EE975861B}"/>
          </ac:spMkLst>
        </pc:spChg>
        <pc:spChg chg="mod">
          <ac:chgData name="Mitchell Wand" userId="de9b44c55c049659" providerId="LiveId" clId="{DE53FED7-A251-4A96-B57E-6488EAC94422}" dt="2023-01-29T16:48:01.042" v="7297"/>
          <ac:spMkLst>
            <pc:docMk/>
            <pc:sldMk cId="4266122814" sldId="603"/>
            <ac:spMk id="3" creationId="{3B7BC06A-54D1-4D10-B536-9DF33B2C3997}"/>
          </ac:spMkLst>
        </pc:spChg>
      </pc:sldChg>
      <pc:sldChg chg="modNotesTx">
        <pc:chgData name="Mitchell Wand" userId="de9b44c55c049659" providerId="LiveId" clId="{DE53FED7-A251-4A96-B57E-6488EAC94422}" dt="2023-01-28T21:28:53.032" v="2288" actId="20577"/>
        <pc:sldMkLst>
          <pc:docMk/>
          <pc:sldMk cId="2060453442" sldId="607"/>
        </pc:sldMkLst>
      </pc:sldChg>
      <pc:sldChg chg="modSp mod chgLayout modNotesTx">
        <pc:chgData name="Mitchell Wand" userId="de9b44c55c049659" providerId="LiveId" clId="{DE53FED7-A251-4A96-B57E-6488EAC94422}" dt="2023-01-28T21:33:48.316" v="2474" actId="6549"/>
        <pc:sldMkLst>
          <pc:docMk/>
          <pc:sldMk cId="3634454551" sldId="613"/>
        </pc:sldMkLst>
        <pc:spChg chg="mod ord">
          <ac:chgData name="Mitchell Wand" userId="de9b44c55c049659" providerId="LiveId" clId="{DE53FED7-A251-4A96-B57E-6488EAC94422}" dt="2023-01-28T21:32:03.902" v="2360" actId="700"/>
          <ac:spMkLst>
            <pc:docMk/>
            <pc:sldMk cId="3634454551" sldId="613"/>
            <ac:spMk id="2" creationId="{62F0FB9E-42C9-C05A-1DD5-5D161640F3F8}"/>
          </ac:spMkLst>
        </pc:spChg>
        <pc:spChg chg="mod ord">
          <ac:chgData name="Mitchell Wand" userId="de9b44c55c049659" providerId="LiveId" clId="{DE53FED7-A251-4A96-B57E-6488EAC94422}" dt="2023-01-28T21:32:03.902" v="2360" actId="700"/>
          <ac:spMkLst>
            <pc:docMk/>
            <pc:sldMk cId="3634454551" sldId="613"/>
            <ac:spMk id="724" creationId="{00000000-0000-0000-0000-000000000000}"/>
          </ac:spMkLst>
        </pc:spChg>
      </pc:sldChg>
      <pc:sldChg chg="modSp mod">
        <pc:chgData name="Mitchell Wand" userId="de9b44c55c049659" providerId="LiveId" clId="{DE53FED7-A251-4A96-B57E-6488EAC94422}" dt="2023-01-28T21:34:00.867" v="2483" actId="6549"/>
        <pc:sldMkLst>
          <pc:docMk/>
          <pc:sldMk cId="1053242225" sldId="614"/>
        </pc:sldMkLst>
        <pc:spChg chg="mod">
          <ac:chgData name="Mitchell Wand" userId="de9b44c55c049659" providerId="LiveId" clId="{DE53FED7-A251-4A96-B57E-6488EAC94422}" dt="2023-01-28T21:34:00.867" v="2483" actId="6549"/>
          <ac:spMkLst>
            <pc:docMk/>
            <pc:sldMk cId="1053242225" sldId="614"/>
            <ac:spMk id="749" creationId="{00000000-0000-0000-0000-000000000000}"/>
          </ac:spMkLst>
        </pc:spChg>
      </pc:sldChg>
      <pc:sldChg chg="modNotesTx">
        <pc:chgData name="Mitchell Wand" userId="de9b44c55c049659" providerId="LiveId" clId="{DE53FED7-A251-4A96-B57E-6488EAC94422}" dt="2023-01-31T12:59:13.793" v="12614" actId="20577"/>
        <pc:sldMkLst>
          <pc:docMk/>
          <pc:sldMk cId="231453555" sldId="617"/>
        </pc:sldMkLst>
      </pc:sldChg>
      <pc:sldChg chg="modSp mod">
        <pc:chgData name="Mitchell Wand" userId="de9b44c55c049659" providerId="LiveId" clId="{DE53FED7-A251-4A96-B57E-6488EAC94422}" dt="2023-01-28T21:34:53.824" v="2520" actId="20577"/>
        <pc:sldMkLst>
          <pc:docMk/>
          <pc:sldMk cId="2991118128" sldId="618"/>
        </pc:sldMkLst>
        <pc:spChg chg="mod">
          <ac:chgData name="Mitchell Wand" userId="de9b44c55c049659" providerId="LiveId" clId="{DE53FED7-A251-4A96-B57E-6488EAC94422}" dt="2023-01-28T21:34:53.824" v="2520" actId="20577"/>
          <ac:spMkLst>
            <pc:docMk/>
            <pc:sldMk cId="2991118128" sldId="618"/>
            <ac:spMk id="786" creationId="{00000000-0000-0000-0000-000000000000}"/>
          </ac:spMkLst>
        </pc:spChg>
      </pc:sldChg>
      <pc:sldChg chg="modNotesTx">
        <pc:chgData name="Mitchell Wand" userId="de9b44c55c049659" providerId="LiveId" clId="{DE53FED7-A251-4A96-B57E-6488EAC94422}" dt="2023-01-28T21:51:22.692" v="3368" actId="20577"/>
        <pc:sldMkLst>
          <pc:docMk/>
          <pc:sldMk cId="2706452834" sldId="624"/>
        </pc:sldMkLst>
      </pc:sldChg>
      <pc:sldChg chg="modSp modNotesTx">
        <pc:chgData name="Mitchell Wand" userId="de9b44c55c049659" providerId="LiveId" clId="{DE53FED7-A251-4A96-B57E-6488EAC94422}" dt="2023-01-28T21:26:56.431" v="2283" actId="20577"/>
        <pc:sldMkLst>
          <pc:docMk/>
          <pc:sldMk cId="3289098674" sldId="628"/>
        </pc:sldMkLst>
        <pc:spChg chg="mod">
          <ac:chgData name="Mitchell Wand" userId="de9b44c55c049659" providerId="LiveId" clId="{DE53FED7-A251-4A96-B57E-6488EAC94422}" dt="2023-01-28T21:26:40.897" v="2271"/>
          <ac:spMkLst>
            <pc:docMk/>
            <pc:sldMk cId="3289098674" sldId="628"/>
            <ac:spMk id="2" creationId="{1AB89980-3D53-D69A-8C8D-DCACEE8FFCF4}"/>
          </ac:spMkLst>
        </pc:spChg>
      </pc:sldChg>
      <pc:sldChg chg="modNotesTx">
        <pc:chgData name="Mitchell Wand" userId="de9b44c55c049659" providerId="LiveId" clId="{DE53FED7-A251-4A96-B57E-6488EAC94422}" dt="2023-01-28T21:29:45.175" v="2295" actId="20577"/>
        <pc:sldMkLst>
          <pc:docMk/>
          <pc:sldMk cId="1272787678" sldId="629"/>
        </pc:sldMkLst>
      </pc:sldChg>
      <pc:sldChg chg="modSp mod">
        <pc:chgData name="Mitchell Wand" userId="de9b44c55c049659" providerId="LiveId" clId="{DE53FED7-A251-4A96-B57E-6488EAC94422}" dt="2023-01-28T21:30:33.941" v="2310" actId="14"/>
        <pc:sldMkLst>
          <pc:docMk/>
          <pc:sldMk cId="1413645709" sldId="630"/>
        </pc:sldMkLst>
        <pc:spChg chg="mod">
          <ac:chgData name="Mitchell Wand" userId="de9b44c55c049659" providerId="LiveId" clId="{DE53FED7-A251-4A96-B57E-6488EAC94422}" dt="2023-01-28T21:30:18.538" v="2309" actId="20577"/>
          <ac:spMkLst>
            <pc:docMk/>
            <pc:sldMk cId="1413645709" sldId="630"/>
            <ac:spMk id="2" creationId="{259F2207-D6B5-A544-1945-863F61CFA018}"/>
          </ac:spMkLst>
        </pc:spChg>
        <pc:spChg chg="mod">
          <ac:chgData name="Mitchell Wand" userId="de9b44c55c049659" providerId="LiveId" clId="{DE53FED7-A251-4A96-B57E-6488EAC94422}" dt="2023-01-28T21:30:33.941" v="2310" actId="14"/>
          <ac:spMkLst>
            <pc:docMk/>
            <pc:sldMk cId="1413645709" sldId="630"/>
            <ac:spMk id="8" creationId="{B0EC2A89-0E13-C346-D9B9-0168901E167F}"/>
          </ac:spMkLst>
        </pc:spChg>
      </pc:sldChg>
      <pc:sldChg chg="modSp mod">
        <pc:chgData name="Mitchell Wand" userId="de9b44c55c049659" providerId="LiveId" clId="{DE53FED7-A251-4A96-B57E-6488EAC94422}" dt="2023-01-28T21:31:18.807" v="2344"/>
        <pc:sldMkLst>
          <pc:docMk/>
          <pc:sldMk cId="1901951289" sldId="631"/>
        </pc:sldMkLst>
        <pc:spChg chg="mod">
          <ac:chgData name="Mitchell Wand" userId="de9b44c55c049659" providerId="LiveId" clId="{DE53FED7-A251-4A96-B57E-6488EAC94422}" dt="2023-01-28T21:30:58.991" v="2341" actId="20577"/>
          <ac:spMkLst>
            <pc:docMk/>
            <pc:sldMk cId="1901951289" sldId="631"/>
            <ac:spMk id="2" creationId="{487B6D3E-9233-85AD-27AE-EEAEBF25C27B}"/>
          </ac:spMkLst>
        </pc:spChg>
        <pc:spChg chg="mod">
          <ac:chgData name="Mitchell Wand" userId="de9b44c55c049659" providerId="LiveId" clId="{DE53FED7-A251-4A96-B57E-6488EAC94422}" dt="2023-01-28T21:31:18.807" v="2344"/>
          <ac:spMkLst>
            <pc:docMk/>
            <pc:sldMk cId="1901951289" sldId="631"/>
            <ac:spMk id="3" creationId="{F7D6A86D-AB86-E242-6959-4E7DAD3DAFB0}"/>
          </ac:spMkLst>
        </pc:spChg>
      </pc:sldChg>
      <pc:sldChg chg="modNotesTx">
        <pc:chgData name="Mitchell Wand" userId="de9b44c55c049659" providerId="LiveId" clId="{DE53FED7-A251-4A96-B57E-6488EAC94422}" dt="2023-01-28T21:31:39.407" v="2359" actId="20577"/>
        <pc:sldMkLst>
          <pc:docMk/>
          <pc:sldMk cId="3557005130" sldId="632"/>
        </pc:sldMkLst>
      </pc:sldChg>
      <pc:sldChg chg="modSp mod">
        <pc:chgData name="Mitchell Wand" userId="de9b44c55c049659" providerId="LiveId" clId="{DE53FED7-A251-4A96-B57E-6488EAC94422}" dt="2023-01-29T16:48:01.042" v="7297"/>
        <pc:sldMkLst>
          <pc:docMk/>
          <pc:sldMk cId="357777551" sldId="634"/>
        </pc:sldMkLst>
        <pc:spChg chg="mod">
          <ac:chgData name="Mitchell Wand" userId="de9b44c55c049659" providerId="LiveId" clId="{DE53FED7-A251-4A96-B57E-6488EAC94422}" dt="2023-01-28T21:39:34.884" v="2787" actId="20577"/>
          <ac:spMkLst>
            <pc:docMk/>
            <pc:sldMk cId="357777551" sldId="634"/>
            <ac:spMk id="2" creationId="{40765BC5-92E6-4F5A-B981-1C5EE975861B}"/>
          </ac:spMkLst>
        </pc:spChg>
        <pc:spChg chg="mod">
          <ac:chgData name="Mitchell Wand" userId="de9b44c55c049659" providerId="LiveId" clId="{DE53FED7-A251-4A96-B57E-6488EAC94422}" dt="2023-01-29T16:48:01.042" v="7297"/>
          <ac:spMkLst>
            <pc:docMk/>
            <pc:sldMk cId="357777551" sldId="634"/>
            <ac:spMk id="3" creationId="{3B7BC06A-54D1-4D10-B536-9DF33B2C3997}"/>
          </ac:spMkLst>
        </pc:spChg>
      </pc:sldChg>
      <pc:sldChg chg="modSp mod">
        <pc:chgData name="Mitchell Wand" userId="de9b44c55c049659" providerId="LiveId" clId="{DE53FED7-A251-4A96-B57E-6488EAC94422}" dt="2023-01-29T16:48:01.042" v="7297"/>
        <pc:sldMkLst>
          <pc:docMk/>
          <pc:sldMk cId="1610246164" sldId="636"/>
        </pc:sldMkLst>
        <pc:spChg chg="mod">
          <ac:chgData name="Mitchell Wand" userId="de9b44c55c049659" providerId="LiveId" clId="{DE53FED7-A251-4A96-B57E-6488EAC94422}" dt="2023-01-28T22:11:02.908" v="3707" actId="20577"/>
          <ac:spMkLst>
            <pc:docMk/>
            <pc:sldMk cId="1610246164" sldId="636"/>
            <ac:spMk id="2" creationId="{40765BC5-92E6-4F5A-B981-1C5EE975861B}"/>
          </ac:spMkLst>
        </pc:spChg>
        <pc:spChg chg="mod">
          <ac:chgData name="Mitchell Wand" userId="de9b44c55c049659" providerId="LiveId" clId="{DE53FED7-A251-4A96-B57E-6488EAC94422}" dt="2023-01-29T16:48:01.042" v="7297"/>
          <ac:spMkLst>
            <pc:docMk/>
            <pc:sldMk cId="1610246164" sldId="636"/>
            <ac:spMk id="3" creationId="{3B7BC06A-54D1-4D10-B536-9DF33B2C3997}"/>
          </ac:spMkLst>
        </pc:spChg>
      </pc:sldChg>
      <pc:sldChg chg="modSp mod">
        <pc:chgData name="Mitchell Wand" userId="de9b44c55c049659" providerId="LiveId" clId="{DE53FED7-A251-4A96-B57E-6488EAC94422}" dt="2023-01-29T16:48:01.042" v="7297"/>
        <pc:sldMkLst>
          <pc:docMk/>
          <pc:sldMk cId="137863682" sldId="637"/>
        </pc:sldMkLst>
        <pc:spChg chg="mod">
          <ac:chgData name="Mitchell Wand" userId="de9b44c55c049659" providerId="LiveId" clId="{DE53FED7-A251-4A96-B57E-6488EAC94422}" dt="2023-01-29T16:47:42.097" v="7296" actId="20577"/>
          <ac:spMkLst>
            <pc:docMk/>
            <pc:sldMk cId="137863682" sldId="637"/>
            <ac:spMk id="2" creationId="{40765BC5-92E6-4F5A-B981-1C5EE975861B}"/>
          </ac:spMkLst>
        </pc:spChg>
        <pc:spChg chg="mod">
          <ac:chgData name="Mitchell Wand" userId="de9b44c55c049659" providerId="LiveId" clId="{DE53FED7-A251-4A96-B57E-6488EAC94422}" dt="2023-01-29T16:48:01.042" v="7297"/>
          <ac:spMkLst>
            <pc:docMk/>
            <pc:sldMk cId="137863682" sldId="637"/>
            <ac:spMk id="3" creationId="{3B7BC06A-54D1-4D10-B536-9DF33B2C3997}"/>
          </ac:spMkLst>
        </pc:spChg>
      </pc:sldChg>
      <pc:sldChg chg="modSp mod modNotesTx">
        <pc:chgData name="Mitchell Wand" userId="de9b44c55c049659" providerId="LiveId" clId="{DE53FED7-A251-4A96-B57E-6488EAC94422}" dt="2023-01-30T22:40:42.459" v="10870" actId="20577"/>
        <pc:sldMkLst>
          <pc:docMk/>
          <pc:sldMk cId="2241775368" sldId="638"/>
        </pc:sldMkLst>
        <pc:spChg chg="mod">
          <ac:chgData name="Mitchell Wand" userId="de9b44c55c049659" providerId="LiveId" clId="{DE53FED7-A251-4A96-B57E-6488EAC94422}" dt="2023-01-30T22:40:42.459" v="10870" actId="20577"/>
          <ac:spMkLst>
            <pc:docMk/>
            <pc:sldMk cId="2241775368" sldId="638"/>
            <ac:spMk id="204" creationId="{00000000-0000-0000-0000-000000000000}"/>
          </ac:spMkLst>
        </pc:spChg>
      </pc:sldChg>
      <pc:sldChg chg="modSp mod modNotesTx">
        <pc:chgData name="Mitchell Wand" userId="de9b44c55c049659" providerId="LiveId" clId="{DE53FED7-A251-4A96-B57E-6488EAC94422}" dt="2023-01-30T22:08:04.403" v="10262" actId="20577"/>
        <pc:sldMkLst>
          <pc:docMk/>
          <pc:sldMk cId="699805101" sldId="639"/>
        </pc:sldMkLst>
        <pc:spChg chg="mod">
          <ac:chgData name="Mitchell Wand" userId="de9b44c55c049659" providerId="LiveId" clId="{DE53FED7-A251-4A96-B57E-6488EAC94422}" dt="2023-01-30T22:08:04.403" v="10262" actId="20577"/>
          <ac:spMkLst>
            <pc:docMk/>
            <pc:sldMk cId="699805101" sldId="639"/>
            <ac:spMk id="210" creationId="{00000000-0000-0000-0000-000000000000}"/>
          </ac:spMkLst>
        </pc:spChg>
      </pc:sldChg>
      <pc:sldChg chg="modSp mod modNotesTx">
        <pc:chgData name="Mitchell Wand" userId="de9b44c55c049659" providerId="LiveId" clId="{DE53FED7-A251-4A96-B57E-6488EAC94422}" dt="2023-01-30T22:12:19.784" v="10388" actId="20577"/>
        <pc:sldMkLst>
          <pc:docMk/>
          <pc:sldMk cId="2743438403" sldId="640"/>
        </pc:sldMkLst>
        <pc:spChg chg="mod">
          <ac:chgData name="Mitchell Wand" userId="de9b44c55c049659" providerId="LiveId" clId="{DE53FED7-A251-4A96-B57E-6488EAC94422}" dt="2023-01-30T22:12:19.784" v="10388" actId="20577"/>
          <ac:spMkLst>
            <pc:docMk/>
            <pc:sldMk cId="2743438403" sldId="640"/>
            <ac:spMk id="246" creationId="{00000000-0000-0000-0000-000000000000}"/>
          </ac:spMkLst>
        </pc:spChg>
        <pc:spChg chg="mod">
          <ac:chgData name="Mitchell Wand" userId="de9b44c55c049659" providerId="LiveId" clId="{DE53FED7-A251-4A96-B57E-6488EAC94422}" dt="2023-01-30T22:12:09.305" v="10387" actId="20577"/>
          <ac:spMkLst>
            <pc:docMk/>
            <pc:sldMk cId="2743438403" sldId="640"/>
            <ac:spMk id="247" creationId="{00000000-0000-0000-0000-000000000000}"/>
          </ac:spMkLst>
        </pc:spChg>
      </pc:sldChg>
      <pc:sldChg chg="modSp mod ord modNotesTx">
        <pc:chgData name="Mitchell Wand" userId="de9b44c55c049659" providerId="LiveId" clId="{DE53FED7-A251-4A96-B57E-6488EAC94422}" dt="2023-01-31T13:00:45.025" v="12615" actId="6549"/>
        <pc:sldMkLst>
          <pc:docMk/>
          <pc:sldMk cId="2222784871" sldId="643"/>
        </pc:sldMkLst>
        <pc:spChg chg="mod">
          <ac:chgData name="Mitchell Wand" userId="de9b44c55c049659" providerId="LiveId" clId="{DE53FED7-A251-4A96-B57E-6488EAC94422}" dt="2023-01-30T22:11:01.785" v="10335" actId="20577"/>
          <ac:spMkLst>
            <pc:docMk/>
            <pc:sldMk cId="2222784871" sldId="643"/>
            <ac:spMk id="267" creationId="{00000000-0000-0000-0000-000000000000}"/>
          </ac:spMkLst>
        </pc:spChg>
        <pc:spChg chg="mod">
          <ac:chgData name="Mitchell Wand" userId="de9b44c55c049659" providerId="LiveId" clId="{DE53FED7-A251-4A96-B57E-6488EAC94422}" dt="2023-01-30T22:11:55.827" v="10381" actId="20577"/>
          <ac:spMkLst>
            <pc:docMk/>
            <pc:sldMk cId="2222784871" sldId="643"/>
            <ac:spMk id="268" creationId="{00000000-0000-0000-0000-000000000000}"/>
          </ac:spMkLst>
        </pc:spChg>
        <pc:picChg chg="mod">
          <ac:chgData name="Mitchell Wand" userId="de9b44c55c049659" providerId="LiveId" clId="{DE53FED7-A251-4A96-B57E-6488EAC94422}" dt="2023-01-29T16:56:20.692" v="7879" actId="1076"/>
          <ac:picMkLst>
            <pc:docMk/>
            <pc:sldMk cId="2222784871" sldId="643"/>
            <ac:picMk id="271" creationId="{00000000-0000-0000-0000-000000000000}"/>
          </ac:picMkLst>
        </pc:picChg>
      </pc:sldChg>
      <pc:sldChg chg="ord">
        <pc:chgData name="Mitchell Wand" userId="de9b44c55c049659" providerId="LiveId" clId="{DE53FED7-A251-4A96-B57E-6488EAC94422}" dt="2023-01-30T22:08:57.625" v="10264"/>
        <pc:sldMkLst>
          <pc:docMk/>
          <pc:sldMk cId="997623339" sldId="644"/>
        </pc:sldMkLst>
      </pc:sldChg>
      <pc:sldChg chg="modSp mod">
        <pc:chgData name="Mitchell Wand" userId="de9b44c55c049659" providerId="LiveId" clId="{DE53FED7-A251-4A96-B57E-6488EAC94422}" dt="2023-01-30T22:13:21.846" v="10498" actId="20577"/>
        <pc:sldMkLst>
          <pc:docMk/>
          <pc:sldMk cId="1041784889" sldId="645"/>
        </pc:sldMkLst>
        <pc:spChg chg="mod">
          <ac:chgData name="Mitchell Wand" userId="de9b44c55c049659" providerId="LiveId" clId="{DE53FED7-A251-4A96-B57E-6488EAC94422}" dt="2023-01-30T22:13:21.846" v="10498" actId="20577"/>
          <ac:spMkLst>
            <pc:docMk/>
            <pc:sldMk cId="1041784889" sldId="645"/>
            <ac:spMk id="477" creationId="{00000000-0000-0000-0000-000000000000}"/>
          </ac:spMkLst>
        </pc:spChg>
      </pc:sldChg>
      <pc:sldChg chg="del">
        <pc:chgData name="Mitchell Wand" userId="de9b44c55c049659" providerId="LiveId" clId="{DE53FED7-A251-4A96-B57E-6488EAC94422}" dt="2023-01-30T22:06:46.350" v="10201" actId="2696"/>
        <pc:sldMkLst>
          <pc:docMk/>
          <pc:sldMk cId="609960707" sldId="647"/>
        </pc:sldMkLst>
      </pc:sldChg>
      <pc:sldChg chg="modSp mod">
        <pc:chgData name="Mitchell Wand" userId="de9b44c55c049659" providerId="LiveId" clId="{DE53FED7-A251-4A96-B57E-6488EAC94422}" dt="2023-01-30T22:13:43.536" v="10499"/>
        <pc:sldMkLst>
          <pc:docMk/>
          <pc:sldMk cId="2221841420" sldId="649"/>
        </pc:sldMkLst>
        <pc:spChg chg="mod">
          <ac:chgData name="Mitchell Wand" userId="de9b44c55c049659" providerId="LiveId" clId="{DE53FED7-A251-4A96-B57E-6488EAC94422}" dt="2023-01-30T22:13:43.536" v="10499"/>
          <ac:spMkLst>
            <pc:docMk/>
            <pc:sldMk cId="2221841420" sldId="649"/>
            <ac:spMk id="580" creationId="{00000000-0000-0000-0000-000000000000}"/>
          </ac:spMkLst>
        </pc:spChg>
      </pc:sldChg>
      <pc:sldChg chg="del">
        <pc:chgData name="Mitchell Wand" userId="de9b44c55c049659" providerId="LiveId" clId="{DE53FED7-A251-4A96-B57E-6488EAC94422}" dt="2023-01-29T17:38:04.750" v="10163" actId="47"/>
        <pc:sldMkLst>
          <pc:docMk/>
          <pc:sldMk cId="3445073281" sldId="650"/>
        </pc:sldMkLst>
      </pc:sldChg>
      <pc:sldChg chg="modSp del mod">
        <pc:chgData name="Mitchell Wand" userId="de9b44c55c049659" providerId="LiveId" clId="{DE53FED7-A251-4A96-B57E-6488EAC94422}" dt="2023-01-29T18:18:30.898" v="10164" actId="2696"/>
        <pc:sldMkLst>
          <pc:docMk/>
          <pc:sldMk cId="1036347765" sldId="651"/>
        </pc:sldMkLst>
        <pc:spChg chg="mod">
          <ac:chgData name="Mitchell Wand" userId="de9b44c55c049659" providerId="LiveId" clId="{DE53FED7-A251-4A96-B57E-6488EAC94422}" dt="2023-01-29T17:05:41.405" v="8403" actId="20577"/>
          <ac:spMkLst>
            <pc:docMk/>
            <pc:sldMk cId="1036347765" sldId="651"/>
            <ac:spMk id="4" creationId="{BFA058C6-5098-494E-D474-5CD6C9D68B8B}"/>
          </ac:spMkLst>
        </pc:spChg>
      </pc:sldChg>
      <pc:sldChg chg="modSp del mod">
        <pc:chgData name="Mitchell Wand" userId="de9b44c55c049659" providerId="LiveId" clId="{DE53FED7-A251-4A96-B57E-6488EAC94422}" dt="2023-01-29T17:38:04.750" v="10163" actId="47"/>
        <pc:sldMkLst>
          <pc:docMk/>
          <pc:sldMk cId="3423953853" sldId="652"/>
        </pc:sldMkLst>
        <pc:spChg chg="mod">
          <ac:chgData name="Mitchell Wand" userId="de9b44c55c049659" providerId="LiveId" clId="{DE53FED7-A251-4A96-B57E-6488EAC94422}" dt="2023-01-29T17:06:22.830" v="8415" actId="20577"/>
          <ac:spMkLst>
            <pc:docMk/>
            <pc:sldMk cId="3423953853" sldId="652"/>
            <ac:spMk id="3" creationId="{D145218C-6BDC-0869-7E05-77E45622A818}"/>
          </ac:spMkLst>
        </pc:spChg>
      </pc:sldChg>
      <pc:sldChg chg="modNotesTx">
        <pc:chgData name="Mitchell Wand" userId="de9b44c55c049659" providerId="LiveId" clId="{DE53FED7-A251-4A96-B57E-6488EAC94422}" dt="2023-01-30T22:14:38.886" v="10620" actId="20577"/>
        <pc:sldMkLst>
          <pc:docMk/>
          <pc:sldMk cId="2528650462" sldId="654"/>
        </pc:sldMkLst>
      </pc:sldChg>
      <pc:sldChg chg="delSp modSp del mod delAnim">
        <pc:chgData name="Mitchell Wand" userId="de9b44c55c049659" providerId="LiveId" clId="{DE53FED7-A251-4A96-B57E-6488EAC94422}" dt="2023-01-30T22:40:15.261" v="10863" actId="2696"/>
        <pc:sldMkLst>
          <pc:docMk/>
          <pc:sldMk cId="3453297944" sldId="656"/>
        </pc:sldMkLst>
        <pc:spChg chg="mod">
          <ac:chgData name="Mitchell Wand" userId="de9b44c55c049659" providerId="LiveId" clId="{DE53FED7-A251-4A96-B57E-6488EAC94422}" dt="2023-01-30T22:15:21.893" v="10663" actId="20577"/>
          <ac:spMkLst>
            <pc:docMk/>
            <pc:sldMk cId="3453297944" sldId="656"/>
            <ac:spMk id="2" creationId="{2D4E096B-898C-7A57-EC9B-6E16CFA318EC}"/>
          </ac:spMkLst>
        </pc:spChg>
        <pc:spChg chg="mod">
          <ac:chgData name="Mitchell Wand" userId="de9b44c55c049659" providerId="LiveId" clId="{DE53FED7-A251-4A96-B57E-6488EAC94422}" dt="2023-01-30T22:29:10.729" v="10806" actId="20577"/>
          <ac:spMkLst>
            <pc:docMk/>
            <pc:sldMk cId="3453297944" sldId="656"/>
            <ac:spMk id="4" creationId="{26362826-B623-DBA4-D441-9F7A7B698FB4}"/>
          </ac:spMkLst>
        </pc:spChg>
        <pc:spChg chg="del">
          <ac:chgData name="Mitchell Wand" userId="de9b44c55c049659" providerId="LiveId" clId="{DE53FED7-A251-4A96-B57E-6488EAC94422}" dt="2023-01-30T22:25:46.318" v="10679" actId="478"/>
          <ac:spMkLst>
            <pc:docMk/>
            <pc:sldMk cId="3453297944" sldId="656"/>
            <ac:spMk id="5" creationId="{C34E8C3A-B0E9-FCFD-119C-6E3374AF4821}"/>
          </ac:spMkLst>
        </pc:spChg>
        <pc:spChg chg="del">
          <ac:chgData name="Mitchell Wand" userId="de9b44c55c049659" providerId="LiveId" clId="{DE53FED7-A251-4A96-B57E-6488EAC94422}" dt="2023-01-30T22:25:46.318" v="10679" actId="478"/>
          <ac:spMkLst>
            <pc:docMk/>
            <pc:sldMk cId="3453297944" sldId="656"/>
            <ac:spMk id="6" creationId="{EE2DFE97-9785-E92E-6A70-8397BCF4C68F}"/>
          </ac:spMkLst>
        </pc:spChg>
        <pc:spChg chg="del">
          <ac:chgData name="Mitchell Wand" userId="de9b44c55c049659" providerId="LiveId" clId="{DE53FED7-A251-4A96-B57E-6488EAC94422}" dt="2023-01-30T22:25:46.318" v="10679" actId="478"/>
          <ac:spMkLst>
            <pc:docMk/>
            <pc:sldMk cId="3453297944" sldId="656"/>
            <ac:spMk id="8" creationId="{B114F82D-D95E-CC1A-381C-46806DB84414}"/>
          </ac:spMkLst>
        </pc:spChg>
        <pc:spChg chg="del">
          <ac:chgData name="Mitchell Wand" userId="de9b44c55c049659" providerId="LiveId" clId="{DE53FED7-A251-4A96-B57E-6488EAC94422}" dt="2023-01-30T22:25:46.318" v="10679" actId="478"/>
          <ac:spMkLst>
            <pc:docMk/>
            <pc:sldMk cId="3453297944" sldId="656"/>
            <ac:spMk id="9" creationId="{75DD9409-675E-F05B-59AA-EA404D5D82DA}"/>
          </ac:spMkLst>
        </pc:spChg>
        <pc:spChg chg="del">
          <ac:chgData name="Mitchell Wand" userId="de9b44c55c049659" providerId="LiveId" clId="{DE53FED7-A251-4A96-B57E-6488EAC94422}" dt="2023-01-30T22:25:46.318" v="10679" actId="478"/>
          <ac:spMkLst>
            <pc:docMk/>
            <pc:sldMk cId="3453297944" sldId="656"/>
            <ac:spMk id="10" creationId="{2E76C225-CE2A-3254-1990-3D862B5B6F68}"/>
          </ac:spMkLst>
        </pc:spChg>
        <pc:spChg chg="del">
          <ac:chgData name="Mitchell Wand" userId="de9b44c55c049659" providerId="LiveId" clId="{DE53FED7-A251-4A96-B57E-6488EAC94422}" dt="2023-01-30T22:25:46.318" v="10679" actId="478"/>
          <ac:spMkLst>
            <pc:docMk/>
            <pc:sldMk cId="3453297944" sldId="656"/>
            <ac:spMk id="11" creationId="{C5E3B440-7620-82FE-5CF6-48F7EDAD720B}"/>
          </ac:spMkLst>
        </pc:spChg>
        <pc:spChg chg="del">
          <ac:chgData name="Mitchell Wand" userId="de9b44c55c049659" providerId="LiveId" clId="{DE53FED7-A251-4A96-B57E-6488EAC94422}" dt="2023-01-30T22:25:46.318" v="10679" actId="478"/>
          <ac:spMkLst>
            <pc:docMk/>
            <pc:sldMk cId="3453297944" sldId="656"/>
            <ac:spMk id="12" creationId="{06FE8FB8-A9CC-E95D-E518-9788903B7D93}"/>
          </ac:spMkLst>
        </pc:spChg>
        <pc:spChg chg="del">
          <ac:chgData name="Mitchell Wand" userId="de9b44c55c049659" providerId="LiveId" clId="{DE53FED7-A251-4A96-B57E-6488EAC94422}" dt="2023-01-30T22:25:46.318" v="10679" actId="478"/>
          <ac:spMkLst>
            <pc:docMk/>
            <pc:sldMk cId="3453297944" sldId="656"/>
            <ac:spMk id="14" creationId="{E489EE89-6503-58BD-CE48-F438D5CAA104}"/>
          </ac:spMkLst>
        </pc:spChg>
        <pc:grpChg chg="del">
          <ac:chgData name="Mitchell Wand" userId="de9b44c55c049659" providerId="LiveId" clId="{DE53FED7-A251-4A96-B57E-6488EAC94422}" dt="2023-01-30T22:25:55.495" v="10681" actId="478"/>
          <ac:grpSpMkLst>
            <pc:docMk/>
            <pc:sldMk cId="3453297944" sldId="656"/>
            <ac:grpSpMk id="15" creationId="{CDEBE876-F4DC-461E-77C1-D7885477F07E}"/>
          </ac:grpSpMkLst>
        </pc:grpChg>
        <pc:grpChg chg="del">
          <ac:chgData name="Mitchell Wand" userId="de9b44c55c049659" providerId="LiveId" clId="{DE53FED7-A251-4A96-B57E-6488EAC94422}" dt="2023-01-30T22:25:54.125" v="10680" actId="478"/>
          <ac:grpSpMkLst>
            <pc:docMk/>
            <pc:sldMk cId="3453297944" sldId="656"/>
            <ac:grpSpMk id="22" creationId="{84C9A6D1-6126-5B5B-7A4E-6E667155A056}"/>
          </ac:grpSpMkLst>
        </pc:grpChg>
      </pc:sldChg>
      <pc:sldChg chg="modSp add mod">
        <pc:chgData name="Mitchell Wand" userId="de9b44c55c049659" providerId="LiveId" clId="{DE53FED7-A251-4A96-B57E-6488EAC94422}" dt="2023-01-30T22:40:28.068" v="10866" actId="20577"/>
        <pc:sldMkLst>
          <pc:docMk/>
          <pc:sldMk cId="3560756467" sldId="656"/>
        </pc:sldMkLst>
        <pc:spChg chg="mod">
          <ac:chgData name="Mitchell Wand" userId="de9b44c55c049659" providerId="LiveId" clId="{DE53FED7-A251-4A96-B57E-6488EAC94422}" dt="2023-01-30T22:40:28.068" v="10866" actId="20577"/>
          <ac:spMkLst>
            <pc:docMk/>
            <pc:sldMk cId="3560756467" sldId="656"/>
            <ac:spMk id="2" creationId="{2D4E096B-898C-7A57-EC9B-6E16CFA318EC}"/>
          </ac:spMkLst>
        </pc:spChg>
      </pc:sldChg>
      <pc:sldChg chg="del">
        <pc:chgData name="Mitchell Wand" userId="de9b44c55c049659" providerId="LiveId" clId="{DE53FED7-A251-4A96-B57E-6488EAC94422}" dt="2023-01-30T22:40:15.261" v="10863" actId="2696"/>
        <pc:sldMkLst>
          <pc:docMk/>
          <pc:sldMk cId="665149651" sldId="657"/>
        </pc:sldMkLst>
      </pc:sldChg>
      <pc:sldChg chg="add">
        <pc:chgData name="Mitchell Wand" userId="de9b44c55c049659" providerId="LiveId" clId="{DE53FED7-A251-4A96-B57E-6488EAC94422}" dt="2023-01-30T22:40:21.402" v="10864"/>
        <pc:sldMkLst>
          <pc:docMk/>
          <pc:sldMk cId="2884913111" sldId="657"/>
        </pc:sldMkLst>
      </pc:sldChg>
      <pc:sldChg chg="modSp add mod">
        <pc:chgData name="Mitchell Wand" userId="de9b44c55c049659" providerId="LiveId" clId="{DE53FED7-A251-4A96-B57E-6488EAC94422}" dt="2023-01-30T22:40:36.072" v="10868" actId="20577"/>
        <pc:sldMkLst>
          <pc:docMk/>
          <pc:sldMk cId="718011119" sldId="658"/>
        </pc:sldMkLst>
        <pc:spChg chg="mod">
          <ac:chgData name="Mitchell Wand" userId="de9b44c55c049659" providerId="LiveId" clId="{DE53FED7-A251-4A96-B57E-6488EAC94422}" dt="2023-01-30T22:40:36.072" v="10868" actId="20577"/>
          <ac:spMkLst>
            <pc:docMk/>
            <pc:sldMk cId="718011119" sldId="658"/>
            <ac:spMk id="350" creationId="{00000000-0000-0000-0000-000000000000}"/>
          </ac:spMkLst>
        </pc:spChg>
      </pc:sldChg>
      <pc:sldChg chg="modSp del mod">
        <pc:chgData name="Mitchell Wand" userId="de9b44c55c049659" providerId="LiveId" clId="{DE53FED7-A251-4A96-B57E-6488EAC94422}" dt="2023-01-30T22:40:15.261" v="10863" actId="2696"/>
        <pc:sldMkLst>
          <pc:docMk/>
          <pc:sldMk cId="1881612615" sldId="658"/>
        </pc:sldMkLst>
        <pc:spChg chg="mod">
          <ac:chgData name="Mitchell Wand" userId="de9b44c55c049659" providerId="LiveId" clId="{DE53FED7-A251-4A96-B57E-6488EAC94422}" dt="2023-01-30T22:37:59.903" v="10816" actId="20577"/>
          <ac:spMkLst>
            <pc:docMk/>
            <pc:sldMk cId="1881612615" sldId="658"/>
            <ac:spMk id="350" creationId="{00000000-0000-0000-0000-000000000000}"/>
          </ac:spMkLst>
        </pc:spChg>
      </pc:sldChg>
      <pc:sldChg chg="add">
        <pc:chgData name="Mitchell Wand" userId="de9b44c55c049659" providerId="LiveId" clId="{DE53FED7-A251-4A96-B57E-6488EAC94422}" dt="2023-01-30T22:40:21.402" v="10864"/>
        <pc:sldMkLst>
          <pc:docMk/>
          <pc:sldMk cId="3017743992" sldId="659"/>
        </pc:sldMkLst>
      </pc:sldChg>
      <pc:sldChg chg="modSp del mod">
        <pc:chgData name="Mitchell Wand" userId="de9b44c55c049659" providerId="LiveId" clId="{DE53FED7-A251-4A96-B57E-6488EAC94422}" dt="2023-01-30T22:40:15.261" v="10863" actId="2696"/>
        <pc:sldMkLst>
          <pc:docMk/>
          <pc:sldMk cId="3466678949" sldId="659"/>
        </pc:sldMkLst>
        <pc:spChg chg="mod">
          <ac:chgData name="Mitchell Wand" userId="de9b44c55c049659" providerId="LiveId" clId="{DE53FED7-A251-4A96-B57E-6488EAC94422}" dt="2023-01-30T22:39:24.596" v="10859" actId="20577"/>
          <ac:spMkLst>
            <pc:docMk/>
            <pc:sldMk cId="3466678949" sldId="659"/>
            <ac:spMk id="368" creationId="{00000000-0000-0000-0000-000000000000}"/>
          </ac:spMkLst>
        </pc:spChg>
        <pc:spChg chg="mod">
          <ac:chgData name="Mitchell Wand" userId="de9b44c55c049659" providerId="LiveId" clId="{DE53FED7-A251-4A96-B57E-6488EAC94422}" dt="2023-01-30T22:39:50.505" v="10862" actId="20577"/>
          <ac:spMkLst>
            <pc:docMk/>
            <pc:sldMk cId="3466678949" sldId="659"/>
            <ac:spMk id="457" creationId="{00000000-0000-0000-0000-000000000000}"/>
          </ac:spMkLst>
        </pc:spChg>
        <pc:spChg chg="mod">
          <ac:chgData name="Mitchell Wand" userId="de9b44c55c049659" providerId="LiveId" clId="{DE53FED7-A251-4A96-B57E-6488EAC94422}" dt="2023-01-30T22:39:44.602" v="10861" actId="1076"/>
          <ac:spMkLst>
            <pc:docMk/>
            <pc:sldMk cId="3466678949" sldId="659"/>
            <ac:spMk id="477" creationId="{00000000-0000-0000-0000-000000000000}"/>
          </ac:spMkLst>
        </pc:spChg>
      </pc:sldChg>
      <pc:sldChg chg="modSp mod">
        <pc:chgData name="Mitchell Wand" userId="de9b44c55c049659" providerId="LiveId" clId="{DE53FED7-A251-4A96-B57E-6488EAC94422}" dt="2023-01-30T22:41:48.353" v="10882" actId="20577"/>
        <pc:sldMkLst>
          <pc:docMk/>
          <pc:sldMk cId="1849435347" sldId="660"/>
        </pc:sldMkLst>
        <pc:spChg chg="mod">
          <ac:chgData name="Mitchell Wand" userId="de9b44c55c049659" providerId="LiveId" clId="{DE53FED7-A251-4A96-B57E-6488EAC94422}" dt="2023-01-30T22:41:48.353" v="10882" actId="20577"/>
          <ac:spMkLst>
            <pc:docMk/>
            <pc:sldMk cId="1849435347" sldId="660"/>
            <ac:spMk id="580" creationId="{00000000-0000-0000-0000-000000000000}"/>
          </ac:spMkLst>
        </pc:spChg>
      </pc:sldChg>
      <pc:sldChg chg="modSp mod modNotesTx">
        <pc:chgData name="Mitchell Wand" userId="de9b44c55c049659" providerId="LiveId" clId="{DE53FED7-A251-4A96-B57E-6488EAC94422}" dt="2023-01-30T22:47:17.986" v="10980" actId="20577"/>
        <pc:sldMkLst>
          <pc:docMk/>
          <pc:sldMk cId="3960731311" sldId="661"/>
        </pc:sldMkLst>
        <pc:spChg chg="mod">
          <ac:chgData name="Mitchell Wand" userId="de9b44c55c049659" providerId="LiveId" clId="{DE53FED7-A251-4A96-B57E-6488EAC94422}" dt="2023-01-30T22:47:17.986" v="10980" actId="20577"/>
          <ac:spMkLst>
            <pc:docMk/>
            <pc:sldMk cId="3960731311" sldId="661"/>
            <ac:spMk id="594" creationId="{00000000-0000-0000-0000-000000000000}"/>
          </ac:spMkLst>
        </pc:spChg>
      </pc:sldChg>
      <pc:sldChg chg="addSp modSp mod modNotesTx">
        <pc:chgData name="Mitchell Wand" userId="de9b44c55c049659" providerId="LiveId" clId="{DE53FED7-A251-4A96-B57E-6488EAC94422}" dt="2023-01-31T01:10:10.601" v="11071" actId="20577"/>
        <pc:sldMkLst>
          <pc:docMk/>
          <pc:sldMk cId="1699180941" sldId="662"/>
        </pc:sldMkLst>
        <pc:spChg chg="add mod">
          <ac:chgData name="Mitchell Wand" userId="de9b44c55c049659" providerId="LiveId" clId="{DE53FED7-A251-4A96-B57E-6488EAC94422}" dt="2023-01-30T22:45:59.188" v="10910" actId="14100"/>
          <ac:spMkLst>
            <pc:docMk/>
            <pc:sldMk cId="1699180941" sldId="662"/>
            <ac:spMk id="2" creationId="{CA13EDAB-47D1-8FFD-8346-ACF420E26B8D}"/>
          </ac:spMkLst>
        </pc:spChg>
        <pc:spChg chg="add mod">
          <ac:chgData name="Mitchell Wand" userId="de9b44c55c049659" providerId="LiveId" clId="{DE53FED7-A251-4A96-B57E-6488EAC94422}" dt="2023-01-30T22:45:51.244" v="10908" actId="14100"/>
          <ac:spMkLst>
            <pc:docMk/>
            <pc:sldMk cId="1699180941" sldId="662"/>
            <ac:spMk id="3" creationId="{9383B569-1C0C-D3B8-1BAB-5DD64B684B72}"/>
          </ac:spMkLst>
        </pc:spChg>
        <pc:spChg chg="mod">
          <ac:chgData name="Mitchell Wand" userId="de9b44c55c049659" providerId="LiveId" clId="{DE53FED7-A251-4A96-B57E-6488EAC94422}" dt="2023-01-30T22:47:50.206" v="11023" actId="20577"/>
          <ac:spMkLst>
            <pc:docMk/>
            <pc:sldMk cId="1699180941" sldId="662"/>
            <ac:spMk id="600" creationId="{00000000-0000-0000-0000-000000000000}"/>
          </ac:spMkLst>
        </pc:spChg>
        <pc:spChg chg="mod">
          <ac:chgData name="Mitchell Wand" userId="de9b44c55c049659" providerId="LiveId" clId="{DE53FED7-A251-4A96-B57E-6488EAC94422}" dt="2023-01-30T22:49:31.961" v="11033" actId="255"/>
          <ac:spMkLst>
            <pc:docMk/>
            <pc:sldMk cId="1699180941" sldId="662"/>
            <ac:spMk id="603" creationId="{00000000-0000-0000-0000-000000000000}"/>
          </ac:spMkLst>
        </pc:spChg>
        <pc:spChg chg="mod">
          <ac:chgData name="Mitchell Wand" userId="de9b44c55c049659" providerId="LiveId" clId="{DE53FED7-A251-4A96-B57E-6488EAC94422}" dt="2023-01-30T22:49:37.913" v="11034" actId="255"/>
          <ac:spMkLst>
            <pc:docMk/>
            <pc:sldMk cId="1699180941" sldId="662"/>
            <ac:spMk id="605" creationId="{00000000-0000-0000-0000-000000000000}"/>
          </ac:spMkLst>
        </pc:spChg>
        <pc:spChg chg="mod">
          <ac:chgData name="Mitchell Wand" userId="de9b44c55c049659" providerId="LiveId" clId="{DE53FED7-A251-4A96-B57E-6488EAC94422}" dt="2023-01-30T22:49:45.875" v="11035" actId="255"/>
          <ac:spMkLst>
            <pc:docMk/>
            <pc:sldMk cId="1699180941" sldId="662"/>
            <ac:spMk id="606" creationId="{00000000-0000-0000-0000-000000000000}"/>
          </ac:spMkLst>
        </pc:spChg>
        <pc:spChg chg="mod">
          <ac:chgData name="Mitchell Wand" userId="de9b44c55c049659" providerId="LiveId" clId="{DE53FED7-A251-4A96-B57E-6488EAC94422}" dt="2023-01-30T22:49:23.524" v="11032" actId="255"/>
          <ac:spMkLst>
            <pc:docMk/>
            <pc:sldMk cId="1699180941" sldId="662"/>
            <ac:spMk id="607" creationId="{00000000-0000-0000-0000-000000000000}"/>
          </ac:spMkLst>
        </pc:spChg>
        <pc:spChg chg="mod">
          <ac:chgData name="Mitchell Wand" userId="de9b44c55c049659" providerId="LiveId" clId="{DE53FED7-A251-4A96-B57E-6488EAC94422}" dt="2023-01-30T22:43:58.709" v="10890" actId="1076"/>
          <ac:spMkLst>
            <pc:docMk/>
            <pc:sldMk cId="1699180941" sldId="662"/>
            <ac:spMk id="608" creationId="{00000000-0000-0000-0000-000000000000}"/>
          </ac:spMkLst>
        </pc:spChg>
        <pc:spChg chg="mod">
          <ac:chgData name="Mitchell Wand" userId="de9b44c55c049659" providerId="LiveId" clId="{DE53FED7-A251-4A96-B57E-6488EAC94422}" dt="2023-01-30T22:50:01.772" v="11036" actId="14100"/>
          <ac:spMkLst>
            <pc:docMk/>
            <pc:sldMk cId="1699180941" sldId="662"/>
            <ac:spMk id="610" creationId="{00000000-0000-0000-0000-000000000000}"/>
          </ac:spMkLst>
        </pc:spChg>
        <pc:spChg chg="mod">
          <ac:chgData name="Mitchell Wand" userId="de9b44c55c049659" providerId="LiveId" clId="{DE53FED7-A251-4A96-B57E-6488EAC94422}" dt="2023-01-30T22:49:06.494" v="11030" actId="255"/>
          <ac:spMkLst>
            <pc:docMk/>
            <pc:sldMk cId="1699180941" sldId="662"/>
            <ac:spMk id="612" creationId="{00000000-0000-0000-0000-000000000000}"/>
          </ac:spMkLst>
        </pc:spChg>
        <pc:spChg chg="mod">
          <ac:chgData name="Mitchell Wand" userId="de9b44c55c049659" providerId="LiveId" clId="{DE53FED7-A251-4A96-B57E-6488EAC94422}" dt="2023-01-30T22:50:11.968" v="11037" actId="14100"/>
          <ac:spMkLst>
            <pc:docMk/>
            <pc:sldMk cId="1699180941" sldId="662"/>
            <ac:spMk id="613" creationId="{00000000-0000-0000-0000-000000000000}"/>
          </ac:spMkLst>
        </pc:spChg>
        <pc:spChg chg="mod">
          <ac:chgData name="Mitchell Wand" userId="de9b44c55c049659" providerId="LiveId" clId="{DE53FED7-A251-4A96-B57E-6488EAC94422}" dt="2023-01-30T22:49:17.588" v="11031" actId="255"/>
          <ac:spMkLst>
            <pc:docMk/>
            <pc:sldMk cId="1699180941" sldId="662"/>
            <ac:spMk id="614" creationId="{00000000-0000-0000-0000-000000000000}"/>
          </ac:spMkLst>
        </pc:spChg>
      </pc:sldChg>
      <pc:sldChg chg="modSp mod modNotesTx">
        <pc:chgData name="Mitchell Wand" userId="de9b44c55c049659" providerId="LiveId" clId="{DE53FED7-A251-4A96-B57E-6488EAC94422}" dt="2023-01-29T16:07:06.602" v="5545" actId="20577"/>
        <pc:sldMkLst>
          <pc:docMk/>
          <pc:sldMk cId="81039764" sldId="665"/>
        </pc:sldMkLst>
        <pc:spChg chg="mod">
          <ac:chgData name="Mitchell Wand" userId="de9b44c55c049659" providerId="LiveId" clId="{DE53FED7-A251-4A96-B57E-6488EAC94422}" dt="2023-01-29T16:05:18.694" v="5274" actId="27636"/>
          <ac:spMkLst>
            <pc:docMk/>
            <pc:sldMk cId="81039764" sldId="665"/>
            <ac:spMk id="5" creationId="{7E581DE4-72A0-160C-3581-E1A59B65629D}"/>
          </ac:spMkLst>
        </pc:spChg>
      </pc:sldChg>
      <pc:sldChg chg="del">
        <pc:chgData name="Mitchell Wand" userId="de9b44c55c049659" providerId="LiveId" clId="{DE53FED7-A251-4A96-B57E-6488EAC94422}" dt="2023-01-31T01:16:41.483" v="11098" actId="18676"/>
        <pc:sldMkLst>
          <pc:docMk/>
          <pc:sldMk cId="2224137548" sldId="666"/>
        </pc:sldMkLst>
      </pc:sldChg>
      <pc:sldChg chg="addSp delSp modSp add mod delAnim chgLayout modNotesTx">
        <pc:chgData name="Mitchell Wand" userId="de9b44c55c049659" providerId="LiveId" clId="{DE53FED7-A251-4A96-B57E-6488EAC94422}" dt="2023-01-28T20:42:57.462" v="578" actId="20577"/>
        <pc:sldMkLst>
          <pc:docMk/>
          <pc:sldMk cId="1032165144" sldId="667"/>
        </pc:sldMkLst>
        <pc:spChg chg="add mod">
          <ac:chgData name="Mitchell Wand" userId="de9b44c55c049659" providerId="LiveId" clId="{DE53FED7-A251-4A96-B57E-6488EAC94422}" dt="2023-01-28T20:41:03.162" v="181" actId="20577"/>
          <ac:spMkLst>
            <pc:docMk/>
            <pc:sldMk cId="1032165144" sldId="667"/>
            <ac:spMk id="3" creationId="{BC256EBE-74DD-6989-3882-A1D473C37818}"/>
          </ac:spMkLst>
        </pc:spChg>
        <pc:spChg chg="del">
          <ac:chgData name="Mitchell Wand" userId="de9b44c55c049659" providerId="LiveId" clId="{DE53FED7-A251-4A96-B57E-6488EAC94422}" dt="2023-01-28T20:40:20.438" v="68" actId="478"/>
          <ac:spMkLst>
            <pc:docMk/>
            <pc:sldMk cId="1032165144" sldId="667"/>
            <ac:spMk id="4" creationId="{8D180BD2-75C7-6B35-37E4-D9C9B6C6CF04}"/>
          </ac:spMkLst>
        </pc:spChg>
        <pc:spChg chg="mod ord">
          <ac:chgData name="Mitchell Wand" userId="de9b44c55c049659" providerId="LiveId" clId="{DE53FED7-A251-4A96-B57E-6488EAC94422}" dt="2023-01-28T20:40:06.218" v="65" actId="700"/>
          <ac:spMkLst>
            <pc:docMk/>
            <pc:sldMk cId="1032165144" sldId="667"/>
            <ac:spMk id="345" creationId="{00000000-0000-0000-0000-000000000000}"/>
          </ac:spMkLst>
        </pc:spChg>
        <pc:spChg chg="del mod ord">
          <ac:chgData name="Mitchell Wand" userId="de9b44c55c049659" providerId="LiveId" clId="{DE53FED7-A251-4A96-B57E-6488EAC94422}" dt="2023-01-28T20:40:09.971" v="66" actId="478"/>
          <ac:spMkLst>
            <pc:docMk/>
            <pc:sldMk cId="1032165144" sldId="667"/>
            <ac:spMk id="347" creationId="{00000000-0000-0000-0000-000000000000}"/>
          </ac:spMkLst>
        </pc:spChg>
        <pc:spChg chg="del">
          <ac:chgData name="Mitchell Wand" userId="de9b44c55c049659" providerId="LiveId" clId="{DE53FED7-A251-4A96-B57E-6488EAC94422}" dt="2023-01-28T20:40:17.630" v="67" actId="478"/>
          <ac:spMkLst>
            <pc:docMk/>
            <pc:sldMk cId="1032165144" sldId="667"/>
            <ac:spMk id="348" creationId="{00000000-0000-0000-0000-000000000000}"/>
          </ac:spMkLst>
        </pc:spChg>
      </pc:sldChg>
      <pc:sldChg chg="modSp new mod modNotesTx">
        <pc:chgData name="Mitchell Wand" userId="de9b44c55c049659" providerId="LiveId" clId="{DE53FED7-A251-4A96-B57E-6488EAC94422}" dt="2023-01-28T21:14:24.034" v="1335" actId="6549"/>
        <pc:sldMkLst>
          <pc:docMk/>
          <pc:sldMk cId="972083078" sldId="668"/>
        </pc:sldMkLst>
        <pc:spChg chg="mod">
          <ac:chgData name="Mitchell Wand" userId="de9b44c55c049659" providerId="LiveId" clId="{DE53FED7-A251-4A96-B57E-6488EAC94422}" dt="2023-01-28T20:43:48.406" v="656" actId="20577"/>
          <ac:spMkLst>
            <pc:docMk/>
            <pc:sldMk cId="972083078" sldId="668"/>
            <ac:spMk id="2" creationId="{7BF55AB5-E1EF-EE25-880B-D8F4F2239B69}"/>
          </ac:spMkLst>
        </pc:spChg>
        <pc:spChg chg="mod">
          <ac:chgData name="Mitchell Wand" userId="de9b44c55c049659" providerId="LiveId" clId="{DE53FED7-A251-4A96-B57E-6488EAC94422}" dt="2023-01-28T20:45:28.388" v="893" actId="20577"/>
          <ac:spMkLst>
            <pc:docMk/>
            <pc:sldMk cId="972083078" sldId="668"/>
            <ac:spMk id="3" creationId="{ACF3DAA7-119E-D6BD-7D9C-F5840B803CFB}"/>
          </ac:spMkLst>
        </pc:spChg>
      </pc:sldChg>
      <pc:sldChg chg="modSp add mod modNotesTx">
        <pc:chgData name="Mitchell Wand" userId="de9b44c55c049659" providerId="LiveId" clId="{DE53FED7-A251-4A96-B57E-6488EAC94422}" dt="2023-01-28T21:11:35.784" v="1085"/>
        <pc:sldMkLst>
          <pc:docMk/>
          <pc:sldMk cId="854166845" sldId="669"/>
        </pc:sldMkLst>
        <pc:spChg chg="mod">
          <ac:chgData name="Mitchell Wand" userId="de9b44c55c049659" providerId="LiveId" clId="{DE53FED7-A251-4A96-B57E-6488EAC94422}" dt="2023-01-28T20:50:43.916" v="1031"/>
          <ac:spMkLst>
            <pc:docMk/>
            <pc:sldMk cId="854166845" sldId="669"/>
            <ac:spMk id="395" creationId="{00000000-0000-0000-0000-000000000000}"/>
          </ac:spMkLst>
        </pc:spChg>
        <pc:spChg chg="mod">
          <ac:chgData name="Mitchell Wand" userId="de9b44c55c049659" providerId="LiveId" clId="{DE53FED7-A251-4A96-B57E-6488EAC94422}" dt="2023-01-28T20:49:42.298" v="982" actId="20577"/>
          <ac:spMkLst>
            <pc:docMk/>
            <pc:sldMk cId="854166845" sldId="669"/>
            <ac:spMk id="396" creationId="{00000000-0000-0000-0000-000000000000}"/>
          </ac:spMkLst>
        </pc:spChg>
      </pc:sldChg>
      <pc:sldChg chg="add del">
        <pc:chgData name="Mitchell Wand" userId="de9b44c55c049659" providerId="LiveId" clId="{DE53FED7-A251-4A96-B57E-6488EAC94422}" dt="2023-01-28T20:52:41.300" v="1034" actId="2696"/>
        <pc:sldMkLst>
          <pc:docMk/>
          <pc:sldMk cId="532253849" sldId="670"/>
        </pc:sldMkLst>
      </pc:sldChg>
      <pc:sldChg chg="add del">
        <pc:chgData name="Mitchell Wand" userId="de9b44c55c049659" providerId="LiveId" clId="{DE53FED7-A251-4A96-B57E-6488EAC94422}" dt="2023-01-28T20:47:13.907" v="942"/>
        <pc:sldMkLst>
          <pc:docMk/>
          <pc:sldMk cId="1008820729" sldId="670"/>
        </pc:sldMkLst>
      </pc:sldChg>
      <pc:sldChg chg="addSp modSp new mod modNotesTx">
        <pc:chgData name="Mitchell Wand" userId="de9b44c55c049659" providerId="LiveId" clId="{DE53FED7-A251-4A96-B57E-6488EAC94422}" dt="2023-01-28T21:19:20.432" v="1853" actId="20577"/>
        <pc:sldMkLst>
          <pc:docMk/>
          <pc:sldMk cId="2570361346" sldId="671"/>
        </pc:sldMkLst>
        <pc:spChg chg="mod">
          <ac:chgData name="Mitchell Wand" userId="de9b44c55c049659" providerId="LiveId" clId="{DE53FED7-A251-4A96-B57E-6488EAC94422}" dt="2023-01-28T20:53:12.309" v="1057" actId="20577"/>
          <ac:spMkLst>
            <pc:docMk/>
            <pc:sldMk cId="2570361346" sldId="671"/>
            <ac:spMk id="2" creationId="{C16B4103-3511-7B6D-D8EB-3B1565809CB2}"/>
          </ac:spMkLst>
        </pc:spChg>
        <pc:spChg chg="mod">
          <ac:chgData name="Mitchell Wand" userId="de9b44c55c049659" providerId="LiveId" clId="{DE53FED7-A251-4A96-B57E-6488EAC94422}" dt="2023-01-28T20:53:38.466" v="1064" actId="313"/>
          <ac:spMkLst>
            <pc:docMk/>
            <pc:sldMk cId="2570361346" sldId="671"/>
            <ac:spMk id="3" creationId="{C8F315CB-DD33-92D0-5041-0E013453A5F7}"/>
          </ac:spMkLst>
        </pc:spChg>
        <pc:spChg chg="mod">
          <ac:chgData name="Mitchell Wand" userId="de9b44c55c049659" providerId="LiveId" clId="{DE53FED7-A251-4A96-B57E-6488EAC94422}" dt="2023-01-28T20:54:08.744" v="1067"/>
          <ac:spMkLst>
            <pc:docMk/>
            <pc:sldMk cId="2570361346" sldId="671"/>
            <ac:spMk id="6" creationId="{60289F74-0D7E-FEDB-F549-8BEAADDC129F}"/>
          </ac:spMkLst>
        </pc:spChg>
        <pc:spChg chg="mod">
          <ac:chgData name="Mitchell Wand" userId="de9b44c55c049659" providerId="LiveId" clId="{DE53FED7-A251-4A96-B57E-6488EAC94422}" dt="2023-01-28T21:03:55.747" v="1074" actId="12789"/>
          <ac:spMkLst>
            <pc:docMk/>
            <pc:sldMk cId="2570361346" sldId="671"/>
            <ac:spMk id="7" creationId="{0A521CD6-C414-FFAE-55AA-827A6C2AD034}"/>
          </ac:spMkLst>
        </pc:spChg>
        <pc:spChg chg="mod">
          <ac:chgData name="Mitchell Wand" userId="de9b44c55c049659" providerId="LiveId" clId="{DE53FED7-A251-4A96-B57E-6488EAC94422}" dt="2023-01-28T21:03:27.892" v="1073" actId="465"/>
          <ac:spMkLst>
            <pc:docMk/>
            <pc:sldMk cId="2570361346" sldId="671"/>
            <ac:spMk id="8" creationId="{1743BF83-845B-2415-5019-8CAB7E9E1FD4}"/>
          </ac:spMkLst>
        </pc:spChg>
        <pc:spChg chg="mod">
          <ac:chgData name="Mitchell Wand" userId="de9b44c55c049659" providerId="LiveId" clId="{DE53FED7-A251-4A96-B57E-6488EAC94422}" dt="2023-01-28T21:04:08.120" v="1075" actId="555"/>
          <ac:spMkLst>
            <pc:docMk/>
            <pc:sldMk cId="2570361346" sldId="671"/>
            <ac:spMk id="9" creationId="{FC525E49-3032-B5C7-69A5-77C15018D194}"/>
          </ac:spMkLst>
        </pc:spChg>
        <pc:spChg chg="mod">
          <ac:chgData name="Mitchell Wand" userId="de9b44c55c049659" providerId="LiveId" clId="{DE53FED7-A251-4A96-B57E-6488EAC94422}" dt="2023-01-28T21:03:55.747" v="1074" actId="12789"/>
          <ac:spMkLst>
            <pc:docMk/>
            <pc:sldMk cId="2570361346" sldId="671"/>
            <ac:spMk id="10" creationId="{9928859D-7E17-AF79-D174-D25A736B2C73}"/>
          </ac:spMkLst>
        </pc:spChg>
        <pc:spChg chg="mod">
          <ac:chgData name="Mitchell Wand" userId="de9b44c55c049659" providerId="LiveId" clId="{DE53FED7-A251-4A96-B57E-6488EAC94422}" dt="2023-01-28T21:04:20.413" v="1076" actId="465"/>
          <ac:spMkLst>
            <pc:docMk/>
            <pc:sldMk cId="2570361346" sldId="671"/>
            <ac:spMk id="11" creationId="{C00F69CB-9859-6E73-74DC-7A578D1F3CF7}"/>
          </ac:spMkLst>
        </pc:spChg>
        <pc:spChg chg="mod">
          <ac:chgData name="Mitchell Wand" userId="de9b44c55c049659" providerId="LiveId" clId="{DE53FED7-A251-4A96-B57E-6488EAC94422}" dt="2023-01-28T21:04:08.120" v="1075" actId="555"/>
          <ac:spMkLst>
            <pc:docMk/>
            <pc:sldMk cId="2570361346" sldId="671"/>
            <ac:spMk id="12" creationId="{0E830A42-DC5A-2461-402F-ACDCF60D72CF}"/>
          </ac:spMkLst>
        </pc:spChg>
        <pc:spChg chg="add mod">
          <ac:chgData name="Mitchell Wand" userId="de9b44c55c049659" providerId="LiveId" clId="{DE53FED7-A251-4A96-B57E-6488EAC94422}" dt="2023-01-28T21:04:37.069" v="1078" actId="1076"/>
          <ac:spMkLst>
            <pc:docMk/>
            <pc:sldMk cId="2570361346" sldId="671"/>
            <ac:spMk id="13" creationId="{E6605D4A-6E2A-435B-7FBF-31DB20D05D8F}"/>
          </ac:spMkLst>
        </pc:spChg>
        <pc:grpChg chg="add mod">
          <ac:chgData name="Mitchell Wand" userId="de9b44c55c049659" providerId="LiveId" clId="{DE53FED7-A251-4A96-B57E-6488EAC94422}" dt="2023-01-28T20:54:14.850" v="1068" actId="1076"/>
          <ac:grpSpMkLst>
            <pc:docMk/>
            <pc:sldMk cId="2570361346" sldId="671"/>
            <ac:grpSpMk id="5" creationId="{DF87DC29-E41F-7856-EB02-79D4A1E2007B}"/>
          </ac:grpSpMkLst>
        </pc:grpChg>
      </pc:sldChg>
      <pc:sldChg chg="modSp add mod">
        <pc:chgData name="Mitchell Wand" userId="de9b44c55c049659" providerId="LiveId" clId="{DE53FED7-A251-4A96-B57E-6488EAC94422}" dt="2023-01-28T21:21:09.516" v="1908" actId="20577"/>
        <pc:sldMkLst>
          <pc:docMk/>
          <pc:sldMk cId="3640251645" sldId="672"/>
        </pc:sldMkLst>
        <pc:spChg chg="mod">
          <ac:chgData name="Mitchell Wand" userId="de9b44c55c049659" providerId="LiveId" clId="{DE53FED7-A251-4A96-B57E-6488EAC94422}" dt="2023-01-28T21:21:09.516" v="1908" actId="20577"/>
          <ac:spMkLst>
            <pc:docMk/>
            <pc:sldMk cId="3640251645" sldId="672"/>
            <ac:spMk id="416" creationId="{00000000-0000-0000-0000-000000000000}"/>
          </ac:spMkLst>
        </pc:spChg>
      </pc:sldChg>
      <pc:sldChg chg="modSp new mod">
        <pc:chgData name="Mitchell Wand" userId="de9b44c55c049659" providerId="LiveId" clId="{DE53FED7-A251-4A96-B57E-6488EAC94422}" dt="2023-01-28T21:25:51.911" v="2237" actId="20577"/>
        <pc:sldMkLst>
          <pc:docMk/>
          <pc:sldMk cId="4169870849" sldId="673"/>
        </pc:sldMkLst>
        <pc:spChg chg="mod">
          <ac:chgData name="Mitchell Wand" userId="de9b44c55c049659" providerId="LiveId" clId="{DE53FED7-A251-4A96-B57E-6488EAC94422}" dt="2023-01-28T21:22:13.363" v="1940" actId="20577"/>
          <ac:spMkLst>
            <pc:docMk/>
            <pc:sldMk cId="4169870849" sldId="673"/>
            <ac:spMk id="2" creationId="{B1D8D292-7FF8-8F40-6714-B469D9820C62}"/>
          </ac:spMkLst>
        </pc:spChg>
        <pc:spChg chg="mod">
          <ac:chgData name="Mitchell Wand" userId="de9b44c55c049659" providerId="LiveId" clId="{DE53FED7-A251-4A96-B57E-6488EAC94422}" dt="2023-01-28T21:25:51.911" v="2237" actId="20577"/>
          <ac:spMkLst>
            <pc:docMk/>
            <pc:sldMk cId="4169870849" sldId="673"/>
            <ac:spMk id="3" creationId="{4D6184A3-C760-1669-8B54-31371DFC36A7}"/>
          </ac:spMkLst>
        </pc:spChg>
      </pc:sldChg>
      <pc:sldChg chg="modSp mod">
        <pc:chgData name="Mitchell Wand" userId="de9b44c55c049659" providerId="LiveId" clId="{DE53FED7-A251-4A96-B57E-6488EAC94422}" dt="2023-01-28T21:26:23.534" v="2270" actId="20577"/>
        <pc:sldMkLst>
          <pc:docMk/>
          <pc:sldMk cId="735311219" sldId="674"/>
        </pc:sldMkLst>
        <pc:spChg chg="mod">
          <ac:chgData name="Mitchell Wand" userId="de9b44c55c049659" providerId="LiveId" clId="{DE53FED7-A251-4A96-B57E-6488EAC94422}" dt="2023-01-28T21:26:23.534" v="2270" actId="20577"/>
          <ac:spMkLst>
            <pc:docMk/>
            <pc:sldMk cId="735311219" sldId="674"/>
            <ac:spMk id="3" creationId="{4D6184A3-C760-1669-8B54-31371DFC36A7}"/>
          </ac:spMkLst>
        </pc:spChg>
      </pc:sldChg>
      <pc:sldChg chg="modSp add mod">
        <pc:chgData name="Mitchell Wand" userId="de9b44c55c049659" providerId="LiveId" clId="{DE53FED7-A251-4A96-B57E-6488EAC94422}" dt="2023-01-28T21:37:29.101" v="2717" actId="20577"/>
        <pc:sldMkLst>
          <pc:docMk/>
          <pc:sldMk cId="2609355442" sldId="675"/>
        </pc:sldMkLst>
        <pc:spChg chg="mod">
          <ac:chgData name="Mitchell Wand" userId="de9b44c55c049659" providerId="LiveId" clId="{DE53FED7-A251-4A96-B57E-6488EAC94422}" dt="2023-01-28T21:37:29.101" v="2717" actId="20577"/>
          <ac:spMkLst>
            <pc:docMk/>
            <pc:sldMk cId="2609355442" sldId="675"/>
            <ac:spMk id="3" creationId="{4D6184A3-C760-1669-8B54-31371DFC36A7}"/>
          </ac:spMkLst>
        </pc:spChg>
      </pc:sldChg>
      <pc:sldChg chg="modSp add mod">
        <pc:chgData name="Mitchell Wand" userId="de9b44c55c049659" providerId="LiveId" clId="{DE53FED7-A251-4A96-B57E-6488EAC94422}" dt="2023-01-28T21:38:02.670" v="2745" actId="20577"/>
        <pc:sldMkLst>
          <pc:docMk/>
          <pc:sldMk cId="2145139300" sldId="676"/>
        </pc:sldMkLst>
        <pc:spChg chg="mod">
          <ac:chgData name="Mitchell Wand" userId="de9b44c55c049659" providerId="LiveId" clId="{DE53FED7-A251-4A96-B57E-6488EAC94422}" dt="2023-01-28T21:38:02.670" v="2745" actId="20577"/>
          <ac:spMkLst>
            <pc:docMk/>
            <pc:sldMk cId="2145139300" sldId="676"/>
            <ac:spMk id="3" creationId="{4D6184A3-C760-1669-8B54-31371DFC36A7}"/>
          </ac:spMkLst>
        </pc:spChg>
      </pc:sldChg>
      <pc:sldChg chg="modSp new mod ord">
        <pc:chgData name="Mitchell Wand" userId="de9b44c55c049659" providerId="LiveId" clId="{DE53FED7-A251-4A96-B57E-6488EAC94422}" dt="2023-01-28T22:06:36.394" v="3509"/>
        <pc:sldMkLst>
          <pc:docMk/>
          <pc:sldMk cId="4212001115" sldId="677"/>
        </pc:sldMkLst>
        <pc:spChg chg="mod">
          <ac:chgData name="Mitchell Wand" userId="de9b44c55c049659" providerId="LiveId" clId="{DE53FED7-A251-4A96-B57E-6488EAC94422}" dt="2023-01-28T21:58:46.977" v="3412" actId="20577"/>
          <ac:spMkLst>
            <pc:docMk/>
            <pc:sldMk cId="4212001115" sldId="677"/>
            <ac:spMk id="2" creationId="{9342544D-C2F9-D2FD-11A1-FA10F91982BC}"/>
          </ac:spMkLst>
        </pc:spChg>
        <pc:spChg chg="mod">
          <ac:chgData name="Mitchell Wand" userId="de9b44c55c049659" providerId="LiveId" clId="{DE53FED7-A251-4A96-B57E-6488EAC94422}" dt="2023-01-28T22:06:36.394" v="3509"/>
          <ac:spMkLst>
            <pc:docMk/>
            <pc:sldMk cId="4212001115" sldId="677"/>
            <ac:spMk id="3" creationId="{DBDA6B4F-F6F5-7772-1054-D9F98C421094}"/>
          </ac:spMkLst>
        </pc:spChg>
      </pc:sldChg>
      <pc:sldChg chg="add del ord">
        <pc:chgData name="Mitchell Wand" userId="de9b44c55c049659" providerId="LiveId" clId="{DE53FED7-A251-4A96-B57E-6488EAC94422}" dt="2023-01-28T22:01:36.359" v="3427" actId="47"/>
        <pc:sldMkLst>
          <pc:docMk/>
          <pc:sldMk cId="257735986" sldId="678"/>
        </pc:sldMkLst>
      </pc:sldChg>
      <pc:sldChg chg="modSp new mod modNotesTx">
        <pc:chgData name="Mitchell Wand" userId="de9b44c55c049659" providerId="LiveId" clId="{DE53FED7-A251-4A96-B57E-6488EAC94422}" dt="2023-01-28T22:13:32.610" v="3911" actId="20577"/>
        <pc:sldMkLst>
          <pc:docMk/>
          <pc:sldMk cId="1786298898" sldId="678"/>
        </pc:sldMkLst>
        <pc:spChg chg="mod">
          <ac:chgData name="Mitchell Wand" userId="de9b44c55c049659" providerId="LiveId" clId="{DE53FED7-A251-4A96-B57E-6488EAC94422}" dt="2023-01-28T22:07:43.492" v="3563" actId="20577"/>
          <ac:spMkLst>
            <pc:docMk/>
            <pc:sldMk cId="1786298898" sldId="678"/>
            <ac:spMk id="2" creationId="{6943F0AF-6B08-8A49-204F-1DE1451056ED}"/>
          </ac:spMkLst>
        </pc:spChg>
        <pc:spChg chg="mod">
          <ac:chgData name="Mitchell Wand" userId="de9b44c55c049659" providerId="LiveId" clId="{DE53FED7-A251-4A96-B57E-6488EAC94422}" dt="2023-01-28T22:09:15.987" v="3703" actId="20577"/>
          <ac:spMkLst>
            <pc:docMk/>
            <pc:sldMk cId="1786298898" sldId="678"/>
            <ac:spMk id="3" creationId="{8BB100BF-5E59-08E6-B414-BA80521CD2B4}"/>
          </ac:spMkLst>
        </pc:spChg>
      </pc:sldChg>
      <pc:sldChg chg="modSp add mod">
        <pc:chgData name="Mitchell Wand" userId="de9b44c55c049659" providerId="LiveId" clId="{DE53FED7-A251-4A96-B57E-6488EAC94422}" dt="2023-01-29T16:46:28.019" v="7284" actId="20577"/>
        <pc:sldMkLst>
          <pc:docMk/>
          <pc:sldMk cId="173098168" sldId="679"/>
        </pc:sldMkLst>
        <pc:spChg chg="mod">
          <ac:chgData name="Mitchell Wand" userId="de9b44c55c049659" providerId="LiveId" clId="{DE53FED7-A251-4A96-B57E-6488EAC94422}" dt="2023-01-29T16:46:28.019" v="7284" actId="20577"/>
          <ac:spMkLst>
            <pc:docMk/>
            <pc:sldMk cId="173098168" sldId="679"/>
            <ac:spMk id="190" creationId="{00000000-0000-0000-0000-000000000000}"/>
          </ac:spMkLst>
        </pc:spChg>
      </pc:sldChg>
      <pc:sldChg chg="modSp new del mod modNotesTx">
        <pc:chgData name="Mitchell Wand" userId="de9b44c55c049659" providerId="LiveId" clId="{DE53FED7-A251-4A96-B57E-6488EAC94422}" dt="2023-01-29T16:33:46.944" v="6121" actId="47"/>
        <pc:sldMkLst>
          <pc:docMk/>
          <pc:sldMk cId="601154562" sldId="679"/>
        </pc:sldMkLst>
        <pc:spChg chg="mod">
          <ac:chgData name="Mitchell Wand" userId="de9b44c55c049659" providerId="LiveId" clId="{DE53FED7-A251-4A96-B57E-6488EAC94422}" dt="2023-01-29T16:31:32.912" v="6005" actId="20577"/>
          <ac:spMkLst>
            <pc:docMk/>
            <pc:sldMk cId="601154562" sldId="679"/>
            <ac:spMk id="2" creationId="{D27AE8C7-4FDE-29F7-CB28-023512621F47}"/>
          </ac:spMkLst>
        </pc:spChg>
        <pc:spChg chg="mod">
          <ac:chgData name="Mitchell Wand" userId="de9b44c55c049659" providerId="LiveId" clId="{DE53FED7-A251-4A96-B57E-6488EAC94422}" dt="2023-01-29T16:30:32.625" v="5991" actId="27636"/>
          <ac:spMkLst>
            <pc:docMk/>
            <pc:sldMk cId="601154562" sldId="679"/>
            <ac:spMk id="3" creationId="{2BBA4436-92DD-8E60-A373-7D65C9271233}"/>
          </ac:spMkLst>
        </pc:spChg>
      </pc:sldChg>
      <pc:sldChg chg="add del">
        <pc:chgData name="Mitchell Wand" userId="de9b44c55c049659" providerId="LiveId" clId="{DE53FED7-A251-4A96-B57E-6488EAC94422}" dt="2023-01-28T22:00:28.814" v="3420"/>
        <pc:sldMkLst>
          <pc:docMk/>
          <pc:sldMk cId="1215750129" sldId="679"/>
        </pc:sldMkLst>
      </pc:sldChg>
      <pc:sldChg chg="add del">
        <pc:chgData name="Mitchell Wand" userId="de9b44c55c049659" providerId="LiveId" clId="{DE53FED7-A251-4A96-B57E-6488EAC94422}" dt="2023-01-28T22:01:03.231" v="3424"/>
        <pc:sldMkLst>
          <pc:docMk/>
          <pc:sldMk cId="3383640681" sldId="679"/>
        </pc:sldMkLst>
      </pc:sldChg>
      <pc:sldChg chg="add del">
        <pc:chgData name="Mitchell Wand" userId="de9b44c55c049659" providerId="LiveId" clId="{DE53FED7-A251-4A96-B57E-6488EAC94422}" dt="2023-01-28T22:06:59.109" v="3510" actId="47"/>
        <pc:sldMkLst>
          <pc:docMk/>
          <pc:sldMk cId="3745264427" sldId="679"/>
        </pc:sldMkLst>
      </pc:sldChg>
      <pc:sldChg chg="add del">
        <pc:chgData name="Mitchell Wand" userId="de9b44c55c049659" providerId="LiveId" clId="{DE53FED7-A251-4A96-B57E-6488EAC94422}" dt="2023-01-28T22:00:28.814" v="3420"/>
        <pc:sldMkLst>
          <pc:docMk/>
          <pc:sldMk cId="1391602779" sldId="680"/>
        </pc:sldMkLst>
      </pc:sldChg>
      <pc:sldChg chg="modSp add mod">
        <pc:chgData name="Mitchell Wand" userId="de9b44c55c049659" providerId="LiveId" clId="{DE53FED7-A251-4A96-B57E-6488EAC94422}" dt="2023-01-31T01:11:43.509" v="11078" actId="20577"/>
        <pc:sldMkLst>
          <pc:docMk/>
          <pc:sldMk cId="2962315829" sldId="680"/>
        </pc:sldMkLst>
        <pc:spChg chg="mod">
          <ac:chgData name="Mitchell Wand" userId="de9b44c55c049659" providerId="LiveId" clId="{DE53FED7-A251-4A96-B57E-6488EAC94422}" dt="2023-01-31T01:11:43.509" v="11078" actId="20577"/>
          <ac:spMkLst>
            <pc:docMk/>
            <pc:sldMk cId="2962315829" sldId="680"/>
            <ac:spMk id="190" creationId="{00000000-0000-0000-0000-000000000000}"/>
          </ac:spMkLst>
        </pc:spChg>
      </pc:sldChg>
      <pc:sldChg chg="add del">
        <pc:chgData name="Mitchell Wand" userId="de9b44c55c049659" providerId="LiveId" clId="{DE53FED7-A251-4A96-B57E-6488EAC94422}" dt="2023-01-28T22:03:26.224" v="3474"/>
        <pc:sldMkLst>
          <pc:docMk/>
          <pc:sldMk cId="3442950532" sldId="680"/>
        </pc:sldMkLst>
      </pc:sldChg>
      <pc:sldChg chg="modSp new del mod">
        <pc:chgData name="Mitchell Wand" userId="de9b44c55c049659" providerId="LiveId" clId="{DE53FED7-A251-4A96-B57E-6488EAC94422}" dt="2023-01-29T17:38:04.750" v="10163" actId="47"/>
        <pc:sldMkLst>
          <pc:docMk/>
          <pc:sldMk cId="1022076839" sldId="681"/>
        </pc:sldMkLst>
        <pc:spChg chg="mod">
          <ac:chgData name="Mitchell Wand" userId="de9b44c55c049659" providerId="LiveId" clId="{DE53FED7-A251-4A96-B57E-6488EAC94422}" dt="2023-01-29T17:06:48.516" v="8435" actId="20577"/>
          <ac:spMkLst>
            <pc:docMk/>
            <pc:sldMk cId="1022076839" sldId="681"/>
            <ac:spMk id="2" creationId="{8F793EC8-B5F6-B31F-CB30-FDF1547E5A0A}"/>
          </ac:spMkLst>
        </pc:spChg>
        <pc:spChg chg="mod">
          <ac:chgData name="Mitchell Wand" userId="de9b44c55c049659" providerId="LiveId" clId="{DE53FED7-A251-4A96-B57E-6488EAC94422}" dt="2023-01-29T17:08:00.429" v="8647" actId="20577"/>
          <ac:spMkLst>
            <pc:docMk/>
            <pc:sldMk cId="1022076839" sldId="681"/>
            <ac:spMk id="3" creationId="{9662B4A4-4BD2-1FA7-68F7-244850767546}"/>
          </ac:spMkLst>
        </pc:spChg>
      </pc:sldChg>
      <pc:sldChg chg="add del">
        <pc:chgData name="Mitchell Wand" userId="de9b44c55c049659" providerId="LiveId" clId="{DE53FED7-A251-4A96-B57E-6488EAC94422}" dt="2023-01-28T22:00:28.814" v="3420"/>
        <pc:sldMkLst>
          <pc:docMk/>
          <pc:sldMk cId="3614815109" sldId="681"/>
        </pc:sldMkLst>
      </pc:sldChg>
      <pc:sldChg chg="addSp delSp modSp new mod modClrScheme chgLayout modNotesTx">
        <pc:chgData name="Mitchell Wand" userId="de9b44c55c049659" providerId="LiveId" clId="{DE53FED7-A251-4A96-B57E-6488EAC94422}" dt="2023-01-29T18:18:51.367" v="10200" actId="20577"/>
        <pc:sldMkLst>
          <pc:docMk/>
          <pc:sldMk cId="2176076143" sldId="682"/>
        </pc:sldMkLst>
        <pc:spChg chg="del mod ord">
          <ac:chgData name="Mitchell Wand" userId="de9b44c55c049659" providerId="LiveId" clId="{DE53FED7-A251-4A96-B57E-6488EAC94422}" dt="2023-01-29T17:08:29.373" v="8649" actId="700"/>
          <ac:spMkLst>
            <pc:docMk/>
            <pc:sldMk cId="2176076143" sldId="682"/>
            <ac:spMk id="2" creationId="{7CAA940D-70B2-09D0-B0A4-9ED3E4D228FA}"/>
          </ac:spMkLst>
        </pc:spChg>
        <pc:spChg chg="del">
          <ac:chgData name="Mitchell Wand" userId="de9b44c55c049659" providerId="LiveId" clId="{DE53FED7-A251-4A96-B57E-6488EAC94422}" dt="2023-01-29T17:08:29.373" v="8649" actId="700"/>
          <ac:spMkLst>
            <pc:docMk/>
            <pc:sldMk cId="2176076143" sldId="682"/>
            <ac:spMk id="3" creationId="{2CDAB9B0-D373-7D35-0031-075F5058ABE4}"/>
          </ac:spMkLst>
        </pc:spChg>
        <pc:spChg chg="mod ord">
          <ac:chgData name="Mitchell Wand" userId="de9b44c55c049659" providerId="LiveId" clId="{DE53FED7-A251-4A96-B57E-6488EAC94422}" dt="2023-01-29T17:12:56.719" v="8734" actId="700"/>
          <ac:spMkLst>
            <pc:docMk/>
            <pc:sldMk cId="2176076143" sldId="682"/>
            <ac:spMk id="4" creationId="{E80B1663-05E8-BFD6-1787-BF577511DCDA}"/>
          </ac:spMkLst>
        </pc:spChg>
        <pc:spChg chg="add mod ord">
          <ac:chgData name="Mitchell Wand" userId="de9b44c55c049659" providerId="LiveId" clId="{DE53FED7-A251-4A96-B57E-6488EAC94422}" dt="2023-01-29T17:22:13.729" v="9177" actId="20577"/>
          <ac:spMkLst>
            <pc:docMk/>
            <pc:sldMk cId="2176076143" sldId="682"/>
            <ac:spMk id="5" creationId="{CA49C8E1-7630-C707-54DC-CFF8092F13AC}"/>
          </ac:spMkLst>
        </pc:spChg>
        <pc:spChg chg="add del mod">
          <ac:chgData name="Mitchell Wand" userId="de9b44c55c049659" providerId="LiveId" clId="{DE53FED7-A251-4A96-B57E-6488EAC94422}" dt="2023-01-29T17:13:25.100" v="8738" actId="478"/>
          <ac:spMkLst>
            <pc:docMk/>
            <pc:sldMk cId="2176076143" sldId="682"/>
            <ac:spMk id="6" creationId="{4351CF3C-AAC5-DD26-87E6-2FC3DD0C892D}"/>
          </ac:spMkLst>
        </pc:spChg>
        <pc:spChg chg="add del mod">
          <ac:chgData name="Mitchell Wand" userId="de9b44c55c049659" providerId="LiveId" clId="{DE53FED7-A251-4A96-B57E-6488EAC94422}" dt="2023-01-29T17:13:25.100" v="8738" actId="478"/>
          <ac:spMkLst>
            <pc:docMk/>
            <pc:sldMk cId="2176076143" sldId="682"/>
            <ac:spMk id="7" creationId="{D09C7CD8-EDE2-F00D-70CD-A33D00F97707}"/>
          </ac:spMkLst>
        </pc:spChg>
        <pc:spChg chg="add del mod">
          <ac:chgData name="Mitchell Wand" userId="de9b44c55c049659" providerId="LiveId" clId="{DE53FED7-A251-4A96-B57E-6488EAC94422}" dt="2023-01-29T17:13:25.100" v="8738" actId="478"/>
          <ac:spMkLst>
            <pc:docMk/>
            <pc:sldMk cId="2176076143" sldId="682"/>
            <ac:spMk id="8" creationId="{EFF13E8E-9F8A-2065-C4CB-028837DDED05}"/>
          </ac:spMkLst>
        </pc:spChg>
        <pc:spChg chg="add del mod">
          <ac:chgData name="Mitchell Wand" userId="de9b44c55c049659" providerId="LiveId" clId="{DE53FED7-A251-4A96-B57E-6488EAC94422}" dt="2023-01-29T17:13:25.100" v="8738" actId="478"/>
          <ac:spMkLst>
            <pc:docMk/>
            <pc:sldMk cId="2176076143" sldId="682"/>
            <ac:spMk id="9" creationId="{045C2DE8-1AF9-212D-B929-67056799CBD6}"/>
          </ac:spMkLst>
        </pc:spChg>
        <pc:spChg chg="add mod">
          <ac:chgData name="Mitchell Wand" userId="de9b44c55c049659" providerId="LiveId" clId="{DE53FED7-A251-4A96-B57E-6488EAC94422}" dt="2023-01-29T17:21:13.735" v="9062" actId="6549"/>
          <ac:spMkLst>
            <pc:docMk/>
            <pc:sldMk cId="2176076143" sldId="682"/>
            <ac:spMk id="10" creationId="{D8AC57F3-7CB7-E109-044E-8048B3BF97DB}"/>
          </ac:spMkLst>
        </pc:spChg>
        <pc:spChg chg="add mod">
          <ac:chgData name="Mitchell Wand" userId="de9b44c55c049659" providerId="LiveId" clId="{DE53FED7-A251-4A96-B57E-6488EAC94422}" dt="2023-01-29T17:18:52.237" v="8798" actId="1076"/>
          <ac:spMkLst>
            <pc:docMk/>
            <pc:sldMk cId="2176076143" sldId="682"/>
            <ac:spMk id="11" creationId="{CE54CAFE-D5F1-DD5C-63B6-CAAFF05DEC58}"/>
          </ac:spMkLst>
        </pc:spChg>
        <pc:spChg chg="add mod">
          <ac:chgData name="Mitchell Wand" userId="de9b44c55c049659" providerId="LiveId" clId="{DE53FED7-A251-4A96-B57E-6488EAC94422}" dt="2023-01-29T17:13:04.550" v="8735" actId="1076"/>
          <ac:spMkLst>
            <pc:docMk/>
            <pc:sldMk cId="2176076143" sldId="682"/>
            <ac:spMk id="12" creationId="{1F90F186-9702-7B69-E935-84825AA0B431}"/>
          </ac:spMkLst>
        </pc:spChg>
        <pc:spChg chg="add mod">
          <ac:chgData name="Mitchell Wand" userId="de9b44c55c049659" providerId="LiveId" clId="{DE53FED7-A251-4A96-B57E-6488EAC94422}" dt="2023-01-29T17:21:18.158" v="9063" actId="6549"/>
          <ac:spMkLst>
            <pc:docMk/>
            <pc:sldMk cId="2176076143" sldId="682"/>
            <ac:spMk id="13" creationId="{D6DF0278-1C71-3E84-A928-E3B1A70284B8}"/>
          </ac:spMkLst>
        </pc:spChg>
        <pc:spChg chg="add mod">
          <ac:chgData name="Mitchell Wand" userId="de9b44c55c049659" providerId="LiveId" clId="{DE53FED7-A251-4A96-B57E-6488EAC94422}" dt="2023-01-29T17:18:12.163" v="8796" actId="1076"/>
          <ac:spMkLst>
            <pc:docMk/>
            <pc:sldMk cId="2176076143" sldId="682"/>
            <ac:spMk id="14" creationId="{6571D5FC-6514-8805-E9FF-4B7440C87342}"/>
          </ac:spMkLst>
        </pc:spChg>
        <pc:spChg chg="add mod">
          <ac:chgData name="Mitchell Wand" userId="de9b44c55c049659" providerId="LiveId" clId="{DE53FED7-A251-4A96-B57E-6488EAC94422}" dt="2023-01-29T17:29:00.524" v="9496" actId="1076"/>
          <ac:spMkLst>
            <pc:docMk/>
            <pc:sldMk cId="2176076143" sldId="682"/>
            <ac:spMk id="50" creationId="{C9DE8150-3A3B-0ECD-5C2D-502C266668B5}"/>
          </ac:spMkLst>
        </pc:spChg>
        <pc:cxnChg chg="add mod">
          <ac:chgData name="Mitchell Wand" userId="de9b44c55c049659" providerId="LiveId" clId="{DE53FED7-A251-4A96-B57E-6488EAC94422}" dt="2023-01-29T17:18:52.237" v="8798" actId="1076"/>
          <ac:cxnSpMkLst>
            <pc:docMk/>
            <pc:sldMk cId="2176076143" sldId="682"/>
            <ac:cxnSpMk id="16" creationId="{C1A43705-0F4A-26E2-97DB-F677B3FC8196}"/>
          </ac:cxnSpMkLst>
        </pc:cxnChg>
        <pc:cxnChg chg="add mod">
          <ac:chgData name="Mitchell Wand" userId="de9b44c55c049659" providerId="LiveId" clId="{DE53FED7-A251-4A96-B57E-6488EAC94422}" dt="2023-01-29T17:17:00.553" v="8786" actId="14100"/>
          <ac:cxnSpMkLst>
            <pc:docMk/>
            <pc:sldMk cId="2176076143" sldId="682"/>
            <ac:cxnSpMk id="17" creationId="{110B15C6-1584-C13B-15FE-47AE3A69B87C}"/>
          </ac:cxnSpMkLst>
        </pc:cxnChg>
        <pc:cxnChg chg="add mod">
          <ac:chgData name="Mitchell Wand" userId="de9b44c55c049659" providerId="LiveId" clId="{DE53FED7-A251-4A96-B57E-6488EAC94422}" dt="2023-01-29T17:18:03.900" v="8795" actId="1076"/>
          <ac:cxnSpMkLst>
            <pc:docMk/>
            <pc:sldMk cId="2176076143" sldId="682"/>
            <ac:cxnSpMk id="21" creationId="{C9D61C27-EF75-AD16-DF0D-0C052CEAFE04}"/>
          </ac:cxnSpMkLst>
        </pc:cxnChg>
        <pc:cxnChg chg="add mod">
          <ac:chgData name="Mitchell Wand" userId="de9b44c55c049659" providerId="LiveId" clId="{DE53FED7-A251-4A96-B57E-6488EAC94422}" dt="2023-01-29T17:18:12.163" v="8796" actId="1076"/>
          <ac:cxnSpMkLst>
            <pc:docMk/>
            <pc:sldMk cId="2176076143" sldId="682"/>
            <ac:cxnSpMk id="22" creationId="{91F1F221-EFB5-F208-A9D7-C6654BE49BDF}"/>
          </ac:cxnSpMkLst>
        </pc:cxnChg>
        <pc:cxnChg chg="add mod">
          <ac:chgData name="Mitchell Wand" userId="de9b44c55c049659" providerId="LiveId" clId="{DE53FED7-A251-4A96-B57E-6488EAC94422}" dt="2023-01-29T17:25:16.916" v="9463" actId="14100"/>
          <ac:cxnSpMkLst>
            <pc:docMk/>
            <pc:sldMk cId="2176076143" sldId="682"/>
            <ac:cxnSpMk id="36" creationId="{6A7304EA-A478-4671-CB33-B6CB4B3BAA3D}"/>
          </ac:cxnSpMkLst>
        </pc:cxnChg>
        <pc:cxnChg chg="add del mod">
          <ac:chgData name="Mitchell Wand" userId="de9b44c55c049659" providerId="LiveId" clId="{DE53FED7-A251-4A96-B57E-6488EAC94422}" dt="2023-01-29T17:25:28.922" v="9465"/>
          <ac:cxnSpMkLst>
            <pc:docMk/>
            <pc:sldMk cId="2176076143" sldId="682"/>
            <ac:cxnSpMk id="39" creationId="{FC406B4A-E894-5E22-44D2-D526231FA2BB}"/>
          </ac:cxnSpMkLst>
        </pc:cxnChg>
        <pc:cxnChg chg="add mod">
          <ac:chgData name="Mitchell Wand" userId="de9b44c55c049659" providerId="LiveId" clId="{DE53FED7-A251-4A96-B57E-6488EAC94422}" dt="2023-01-29T17:25:49.717" v="9469" actId="14100"/>
          <ac:cxnSpMkLst>
            <pc:docMk/>
            <pc:sldMk cId="2176076143" sldId="682"/>
            <ac:cxnSpMk id="40" creationId="{CE9F73AD-3193-F0D1-9009-43323B3F10BC}"/>
          </ac:cxnSpMkLst>
        </pc:cxnChg>
        <pc:cxnChg chg="add mod">
          <ac:chgData name="Mitchell Wand" userId="de9b44c55c049659" providerId="LiveId" clId="{DE53FED7-A251-4A96-B57E-6488EAC94422}" dt="2023-01-29T17:27:43.012" v="9480" actId="14100"/>
          <ac:cxnSpMkLst>
            <pc:docMk/>
            <pc:sldMk cId="2176076143" sldId="682"/>
            <ac:cxnSpMk id="43" creationId="{5CA913EA-D4CE-B3FD-B8EF-35E13953419D}"/>
          </ac:cxnSpMkLst>
        </pc:cxnChg>
      </pc:sldChg>
      <pc:sldChg chg="add del">
        <pc:chgData name="Mitchell Wand" userId="de9b44c55c049659" providerId="LiveId" clId="{DE53FED7-A251-4A96-B57E-6488EAC94422}" dt="2023-01-28T22:00:28.814" v="3420"/>
        <pc:sldMkLst>
          <pc:docMk/>
          <pc:sldMk cId="3558101077" sldId="682"/>
        </pc:sldMkLst>
      </pc:sldChg>
      <pc:sldChg chg="addSp delSp modSp add mod modNotesTx">
        <pc:chgData name="Mitchell Wand" userId="de9b44c55c049659" providerId="LiveId" clId="{DE53FED7-A251-4A96-B57E-6488EAC94422}" dt="2023-01-29T17:37:40.697" v="10162" actId="20577"/>
        <pc:sldMkLst>
          <pc:docMk/>
          <pc:sldMk cId="3019391509" sldId="683"/>
        </pc:sldMkLst>
        <pc:spChg chg="add del mod">
          <ac:chgData name="Mitchell Wand" userId="de9b44c55c049659" providerId="LiveId" clId="{DE53FED7-A251-4A96-B57E-6488EAC94422}" dt="2023-01-29T17:34:53.429" v="10020" actId="478"/>
          <ac:spMkLst>
            <pc:docMk/>
            <pc:sldMk cId="3019391509" sldId="683"/>
            <ac:spMk id="2" creationId="{ED9F6DB1-941B-2223-139F-1BBCD21150B2}"/>
          </ac:spMkLst>
        </pc:spChg>
        <pc:spChg chg="add mod">
          <ac:chgData name="Mitchell Wand" userId="de9b44c55c049659" providerId="LiveId" clId="{DE53FED7-A251-4A96-B57E-6488EAC94422}" dt="2023-01-29T17:36:32.269" v="10052" actId="208"/>
          <ac:spMkLst>
            <pc:docMk/>
            <pc:sldMk cId="3019391509" sldId="683"/>
            <ac:spMk id="3" creationId="{0A085762-015F-C6E3-A041-551602A42E65}"/>
          </ac:spMkLst>
        </pc:spChg>
        <pc:spChg chg="mod">
          <ac:chgData name="Mitchell Wand" userId="de9b44c55c049659" providerId="LiveId" clId="{DE53FED7-A251-4A96-B57E-6488EAC94422}" dt="2023-01-29T17:31:30.486" v="9767" actId="20577"/>
          <ac:spMkLst>
            <pc:docMk/>
            <pc:sldMk cId="3019391509" sldId="683"/>
            <ac:spMk id="5" creationId="{CA49C8E1-7630-C707-54DC-CFF8092F13AC}"/>
          </ac:spMkLst>
        </pc:spChg>
        <pc:spChg chg="mod">
          <ac:chgData name="Mitchell Wand" userId="de9b44c55c049659" providerId="LiveId" clId="{DE53FED7-A251-4A96-B57E-6488EAC94422}" dt="2023-01-29T17:36:39.539" v="10053" actId="208"/>
          <ac:spMkLst>
            <pc:docMk/>
            <pc:sldMk cId="3019391509" sldId="683"/>
            <ac:spMk id="10" creationId="{D8AC57F3-7CB7-E109-044E-8048B3BF97DB}"/>
          </ac:spMkLst>
        </pc:spChg>
        <pc:spChg chg="mod">
          <ac:chgData name="Mitchell Wand" userId="de9b44c55c049659" providerId="LiveId" clId="{DE53FED7-A251-4A96-B57E-6488EAC94422}" dt="2023-01-29T17:35:27.248" v="10031" actId="1076"/>
          <ac:spMkLst>
            <pc:docMk/>
            <pc:sldMk cId="3019391509" sldId="683"/>
            <ac:spMk id="13" creationId="{D6DF0278-1C71-3E84-A928-E3B1A70284B8}"/>
          </ac:spMkLst>
        </pc:spChg>
        <pc:spChg chg="del">
          <ac:chgData name="Mitchell Wand" userId="de9b44c55c049659" providerId="LiveId" clId="{DE53FED7-A251-4A96-B57E-6488EAC94422}" dt="2023-01-29T17:35:08.886" v="10023" actId="478"/>
          <ac:spMkLst>
            <pc:docMk/>
            <pc:sldMk cId="3019391509" sldId="683"/>
            <ac:spMk id="14" creationId="{6571D5FC-6514-8805-E9FF-4B7440C87342}"/>
          </ac:spMkLst>
        </pc:spChg>
        <pc:spChg chg="del mod">
          <ac:chgData name="Mitchell Wand" userId="de9b44c55c049659" providerId="LiveId" clId="{DE53FED7-A251-4A96-B57E-6488EAC94422}" dt="2023-01-29T17:35:18.247" v="10029" actId="478"/>
          <ac:spMkLst>
            <pc:docMk/>
            <pc:sldMk cId="3019391509" sldId="683"/>
            <ac:spMk id="50" creationId="{C9DE8150-3A3B-0ECD-5C2D-502C266668B5}"/>
          </ac:spMkLst>
        </pc:spChg>
        <pc:cxnChg chg="add mod">
          <ac:chgData name="Mitchell Wand" userId="de9b44c55c049659" providerId="LiveId" clId="{DE53FED7-A251-4A96-B57E-6488EAC94422}" dt="2023-01-29T17:36:17.982" v="10051" actId="14100"/>
          <ac:cxnSpMkLst>
            <pc:docMk/>
            <pc:sldMk cId="3019391509" sldId="683"/>
            <ac:cxnSpMk id="9" creationId="{2A6D9065-464A-23F5-2518-BA58FC8EA1D3}"/>
          </ac:cxnSpMkLst>
        </pc:cxnChg>
        <pc:cxnChg chg="add del mod">
          <ac:chgData name="Mitchell Wand" userId="de9b44c55c049659" providerId="LiveId" clId="{DE53FED7-A251-4A96-B57E-6488EAC94422}" dt="2023-01-29T17:35:27.248" v="10031" actId="1076"/>
          <ac:cxnSpMkLst>
            <pc:docMk/>
            <pc:sldMk cId="3019391509" sldId="683"/>
            <ac:cxnSpMk id="21" creationId="{C9D61C27-EF75-AD16-DF0D-0C052CEAFE04}"/>
          </ac:cxnSpMkLst>
        </pc:cxnChg>
        <pc:cxnChg chg="del mod">
          <ac:chgData name="Mitchell Wand" userId="de9b44c55c049659" providerId="LiveId" clId="{DE53FED7-A251-4A96-B57E-6488EAC94422}" dt="2023-01-29T17:35:10.633" v="10024" actId="478"/>
          <ac:cxnSpMkLst>
            <pc:docMk/>
            <pc:sldMk cId="3019391509" sldId="683"/>
            <ac:cxnSpMk id="22" creationId="{91F1F221-EFB5-F208-A9D7-C6654BE49BDF}"/>
          </ac:cxnSpMkLst>
        </pc:cxnChg>
        <pc:cxnChg chg="del">
          <ac:chgData name="Mitchell Wand" userId="de9b44c55c049659" providerId="LiveId" clId="{DE53FED7-A251-4A96-B57E-6488EAC94422}" dt="2023-01-29T17:35:12.670" v="10025" actId="478"/>
          <ac:cxnSpMkLst>
            <pc:docMk/>
            <pc:sldMk cId="3019391509" sldId="683"/>
            <ac:cxnSpMk id="36" creationId="{6A7304EA-A478-4671-CB33-B6CB4B3BAA3D}"/>
          </ac:cxnSpMkLst>
        </pc:cxnChg>
        <pc:cxnChg chg="del mod">
          <ac:chgData name="Mitchell Wand" userId="de9b44c55c049659" providerId="LiveId" clId="{DE53FED7-A251-4A96-B57E-6488EAC94422}" dt="2023-01-29T17:35:13.515" v="10026" actId="478"/>
          <ac:cxnSpMkLst>
            <pc:docMk/>
            <pc:sldMk cId="3019391509" sldId="683"/>
            <ac:cxnSpMk id="40" creationId="{CE9F73AD-3193-F0D1-9009-43323B3F10BC}"/>
          </ac:cxnSpMkLst>
        </pc:cxnChg>
        <pc:cxnChg chg="del mod">
          <ac:chgData name="Mitchell Wand" userId="de9b44c55c049659" providerId="LiveId" clId="{DE53FED7-A251-4A96-B57E-6488EAC94422}" dt="2023-01-29T17:35:14.289" v="10027" actId="478"/>
          <ac:cxnSpMkLst>
            <pc:docMk/>
            <pc:sldMk cId="3019391509" sldId="683"/>
            <ac:cxnSpMk id="43" creationId="{5CA913EA-D4CE-B3FD-B8EF-35E13953419D}"/>
          </ac:cxnSpMkLst>
        </pc:cxnChg>
      </pc:sldChg>
      <pc:sldChg chg="add">
        <pc:chgData name="Mitchell Wand" userId="de9b44c55c049659" providerId="LiveId" clId="{DE53FED7-A251-4A96-B57E-6488EAC94422}" dt="2023-01-31T01:11:59.309" v="11079"/>
        <pc:sldMkLst>
          <pc:docMk/>
          <pc:sldMk cId="2196971" sldId="684"/>
        </pc:sldMkLst>
      </pc:sldChg>
      <pc:sldChg chg="modSp add mod">
        <pc:chgData name="Mitchell Wand" userId="de9b44c55c049659" providerId="LiveId" clId="{DE53FED7-A251-4A96-B57E-6488EAC94422}" dt="2023-01-31T02:15:03.964" v="11132" actId="20577"/>
        <pc:sldMkLst>
          <pc:docMk/>
          <pc:sldMk cId="2420506016" sldId="685"/>
        </pc:sldMkLst>
        <pc:spChg chg="mod">
          <ac:chgData name="Mitchell Wand" userId="de9b44c55c049659" providerId="LiveId" clId="{DE53FED7-A251-4A96-B57E-6488EAC94422}" dt="2023-01-31T02:15:03.964" v="11132" actId="20577"/>
          <ac:spMkLst>
            <pc:docMk/>
            <pc:sldMk cId="2420506016" sldId="685"/>
            <ac:spMk id="2" creationId="{40765BC5-92E6-4F5A-B981-1C5EE975861B}"/>
          </ac:spMkLst>
        </pc:spChg>
      </pc:sldChg>
      <pc:sldChg chg="modSp new mod">
        <pc:chgData name="Mitchell Wand" userId="de9b44c55c049659" providerId="LiveId" clId="{DE53FED7-A251-4A96-B57E-6488EAC94422}" dt="2023-01-31T02:33:15.126" v="11509" actId="20577"/>
        <pc:sldMkLst>
          <pc:docMk/>
          <pc:sldMk cId="4131189084" sldId="686"/>
        </pc:sldMkLst>
        <pc:spChg chg="mod">
          <ac:chgData name="Mitchell Wand" userId="de9b44c55c049659" providerId="LiveId" clId="{DE53FED7-A251-4A96-B57E-6488EAC94422}" dt="2023-01-31T02:16:18.269" v="11184" actId="20577"/>
          <ac:spMkLst>
            <pc:docMk/>
            <pc:sldMk cId="4131189084" sldId="686"/>
            <ac:spMk id="2" creationId="{D4E1A8A0-D21E-BA1D-62D5-C476C278570D}"/>
          </ac:spMkLst>
        </pc:spChg>
        <pc:spChg chg="mod">
          <ac:chgData name="Mitchell Wand" userId="de9b44c55c049659" providerId="LiveId" clId="{DE53FED7-A251-4A96-B57E-6488EAC94422}" dt="2023-01-31T02:33:15.126" v="11509" actId="20577"/>
          <ac:spMkLst>
            <pc:docMk/>
            <pc:sldMk cId="4131189084" sldId="686"/>
            <ac:spMk id="3" creationId="{01CA41C7-4762-6461-5BAE-56710999D310}"/>
          </ac:spMkLst>
        </pc:spChg>
      </pc:sldChg>
      <pc:sldChg chg="modSp new mod ord">
        <pc:chgData name="Mitchell Wand" userId="de9b44c55c049659" providerId="LiveId" clId="{DE53FED7-A251-4A96-B57E-6488EAC94422}" dt="2023-01-31T02:32:31.083" v="11505"/>
        <pc:sldMkLst>
          <pc:docMk/>
          <pc:sldMk cId="579390469" sldId="687"/>
        </pc:sldMkLst>
        <pc:spChg chg="mod">
          <ac:chgData name="Mitchell Wand" userId="de9b44c55c049659" providerId="LiveId" clId="{DE53FED7-A251-4A96-B57E-6488EAC94422}" dt="2023-01-31T02:21:36.938" v="11391"/>
          <ac:spMkLst>
            <pc:docMk/>
            <pc:sldMk cId="579390469" sldId="687"/>
            <ac:spMk id="2" creationId="{549071A8-7CDB-AAE5-3A40-1480CA1786F0}"/>
          </ac:spMkLst>
        </pc:spChg>
        <pc:spChg chg="mod">
          <ac:chgData name="Mitchell Wand" userId="de9b44c55c049659" providerId="LiveId" clId="{DE53FED7-A251-4A96-B57E-6488EAC94422}" dt="2023-01-31T02:22:10.565" v="11467" actId="20577"/>
          <ac:spMkLst>
            <pc:docMk/>
            <pc:sldMk cId="579390469" sldId="687"/>
            <ac:spMk id="3" creationId="{8677E51E-20FD-8C04-F3E3-6E9BF56E7CD6}"/>
          </ac:spMkLst>
        </pc:spChg>
      </pc:sldChg>
      <pc:sldChg chg="addSp modSp new mod ord modAnim">
        <pc:chgData name="Mitchell Wand" userId="de9b44c55c049659" providerId="LiveId" clId="{DE53FED7-A251-4A96-B57E-6488EAC94422}" dt="2023-01-31T02:32:49.262" v="11507"/>
        <pc:sldMkLst>
          <pc:docMk/>
          <pc:sldMk cId="3190985049" sldId="688"/>
        </pc:sldMkLst>
        <pc:spChg chg="mod">
          <ac:chgData name="Mitchell Wand" userId="de9b44c55c049659" providerId="LiveId" clId="{DE53FED7-A251-4A96-B57E-6488EAC94422}" dt="2023-01-31T02:23:10.176" v="11484"/>
          <ac:spMkLst>
            <pc:docMk/>
            <pc:sldMk cId="3190985049" sldId="688"/>
            <ac:spMk id="2" creationId="{02B5EF7C-8805-B24F-E20B-D712D74C7DE4}"/>
          </ac:spMkLst>
        </pc:spChg>
        <pc:spChg chg="mod">
          <ac:chgData name="Mitchell Wand" userId="de9b44c55c049659" providerId="LiveId" clId="{DE53FED7-A251-4A96-B57E-6488EAC94422}" dt="2023-01-31T02:24:19.353" v="11494" actId="108"/>
          <ac:spMkLst>
            <pc:docMk/>
            <pc:sldMk cId="3190985049" sldId="688"/>
            <ac:spMk id="3" creationId="{19E28774-7F96-5177-BB94-EC378FCDA332}"/>
          </ac:spMkLst>
        </pc:spChg>
        <pc:spChg chg="mod">
          <ac:chgData name="Mitchell Wand" userId="de9b44c55c049659" providerId="LiveId" clId="{DE53FED7-A251-4A96-B57E-6488EAC94422}" dt="2023-01-31T02:25:36.543" v="11495"/>
          <ac:spMkLst>
            <pc:docMk/>
            <pc:sldMk cId="3190985049" sldId="688"/>
            <ac:spMk id="6" creationId="{C10F14EF-CF7C-29FC-05B6-7EB0F964FA01}"/>
          </ac:spMkLst>
        </pc:spChg>
        <pc:spChg chg="mod">
          <ac:chgData name="Mitchell Wand" userId="de9b44c55c049659" providerId="LiveId" clId="{DE53FED7-A251-4A96-B57E-6488EAC94422}" dt="2023-01-31T02:25:36.543" v="11495"/>
          <ac:spMkLst>
            <pc:docMk/>
            <pc:sldMk cId="3190985049" sldId="688"/>
            <ac:spMk id="7" creationId="{245D2EAB-64A3-7B1B-FBF4-C205E40FD8A2}"/>
          </ac:spMkLst>
        </pc:spChg>
        <pc:spChg chg="mod">
          <ac:chgData name="Mitchell Wand" userId="de9b44c55c049659" providerId="LiveId" clId="{DE53FED7-A251-4A96-B57E-6488EAC94422}" dt="2023-01-31T02:25:36.543" v="11495"/>
          <ac:spMkLst>
            <pc:docMk/>
            <pc:sldMk cId="3190985049" sldId="688"/>
            <ac:spMk id="9" creationId="{2A6B36E0-26D9-509D-1C99-1101397FFC2A}"/>
          </ac:spMkLst>
        </pc:spChg>
        <pc:spChg chg="mod">
          <ac:chgData name="Mitchell Wand" userId="de9b44c55c049659" providerId="LiveId" clId="{DE53FED7-A251-4A96-B57E-6488EAC94422}" dt="2023-01-31T02:25:36.543" v="11495"/>
          <ac:spMkLst>
            <pc:docMk/>
            <pc:sldMk cId="3190985049" sldId="688"/>
            <ac:spMk id="10" creationId="{8AB5B5CA-112B-4836-5A7F-3ECC0E36D18F}"/>
          </ac:spMkLst>
        </pc:spChg>
        <pc:grpChg chg="add mod">
          <ac:chgData name="Mitchell Wand" userId="de9b44c55c049659" providerId="LiveId" clId="{DE53FED7-A251-4A96-B57E-6488EAC94422}" dt="2023-01-31T02:25:44.111" v="11496" actId="1076"/>
          <ac:grpSpMkLst>
            <pc:docMk/>
            <pc:sldMk cId="3190985049" sldId="688"/>
            <ac:grpSpMk id="5" creationId="{DAD19ED1-C76B-0862-4B1E-76398F421063}"/>
          </ac:grpSpMkLst>
        </pc:grpChg>
        <pc:grpChg chg="add mod">
          <ac:chgData name="Mitchell Wand" userId="de9b44c55c049659" providerId="LiveId" clId="{DE53FED7-A251-4A96-B57E-6488EAC94422}" dt="2023-01-31T02:25:44.111" v="11496" actId="1076"/>
          <ac:grpSpMkLst>
            <pc:docMk/>
            <pc:sldMk cId="3190985049" sldId="688"/>
            <ac:grpSpMk id="8" creationId="{7676AFB3-A1D7-7042-78D0-91FAB24926F4}"/>
          </ac:grpSpMkLst>
        </pc:grpChg>
      </pc:sldChg>
      <pc:sldChg chg="add del">
        <pc:chgData name="Mitchell Wand" userId="de9b44c55c049659" providerId="LiveId" clId="{DE53FED7-A251-4A96-B57E-6488EAC94422}" dt="2023-01-31T02:42:09.009" v="11878" actId="2696"/>
        <pc:sldMkLst>
          <pc:docMk/>
          <pc:sldMk cId="1338002903" sldId="689"/>
        </pc:sldMkLst>
      </pc:sldChg>
      <pc:sldChg chg="add del">
        <pc:chgData name="Mitchell Wand" userId="de9b44c55c049659" providerId="LiveId" clId="{DE53FED7-A251-4A96-B57E-6488EAC94422}" dt="2023-01-31T02:34:02.536" v="11511" actId="2696"/>
        <pc:sldMkLst>
          <pc:docMk/>
          <pc:sldMk cId="3106402996" sldId="690"/>
        </pc:sldMkLst>
      </pc:sldChg>
      <pc:sldChg chg="modSp add mod">
        <pc:chgData name="Mitchell Wand" userId="de9b44c55c049659" providerId="LiveId" clId="{DE53FED7-A251-4A96-B57E-6488EAC94422}" dt="2023-01-31T02:41:56.709" v="11877" actId="255"/>
        <pc:sldMkLst>
          <pc:docMk/>
          <pc:sldMk cId="3094861030" sldId="691"/>
        </pc:sldMkLst>
        <pc:spChg chg="mod">
          <ac:chgData name="Mitchell Wand" userId="de9b44c55c049659" providerId="LiveId" clId="{DE53FED7-A251-4A96-B57E-6488EAC94422}" dt="2023-01-31T02:41:56.709" v="11877" actId="255"/>
          <ac:spMkLst>
            <pc:docMk/>
            <pc:sldMk cId="3094861030" sldId="691"/>
            <ac:spMk id="860" creationId="{00000000-0000-0000-0000-000000000000}"/>
          </ac:spMkLst>
        </pc:spChg>
      </pc:sldChg>
      <pc:sldChg chg="modSp new mod">
        <pc:chgData name="Mitchell Wand" userId="de9b44c55c049659" providerId="LiveId" clId="{DE53FED7-A251-4A96-B57E-6488EAC94422}" dt="2023-01-31T13:05:50.533" v="12715" actId="108"/>
        <pc:sldMkLst>
          <pc:docMk/>
          <pc:sldMk cId="3677882719" sldId="692"/>
        </pc:sldMkLst>
        <pc:spChg chg="mod">
          <ac:chgData name="Mitchell Wand" userId="de9b44c55c049659" providerId="LiveId" clId="{DE53FED7-A251-4A96-B57E-6488EAC94422}" dt="2023-01-31T02:38:24.026" v="11669" actId="20577"/>
          <ac:spMkLst>
            <pc:docMk/>
            <pc:sldMk cId="3677882719" sldId="692"/>
            <ac:spMk id="2" creationId="{1A1F71F2-EC3F-71F4-FBDB-9BC81E69967B}"/>
          </ac:spMkLst>
        </pc:spChg>
        <pc:spChg chg="mod">
          <ac:chgData name="Mitchell Wand" userId="de9b44c55c049659" providerId="LiveId" clId="{DE53FED7-A251-4A96-B57E-6488EAC94422}" dt="2023-01-31T13:05:50.533" v="12715" actId="108"/>
          <ac:spMkLst>
            <pc:docMk/>
            <pc:sldMk cId="3677882719" sldId="692"/>
            <ac:spMk id="3" creationId="{2608D382-4FB2-E5AC-587F-CA36E68F135B}"/>
          </ac:spMkLst>
        </pc:spChg>
      </pc:sldChg>
      <pc:sldChg chg="modSp new mod">
        <pc:chgData name="Mitchell Wand" userId="de9b44c55c049659" providerId="LiveId" clId="{DE53FED7-A251-4A96-B57E-6488EAC94422}" dt="2023-01-31T02:55:10.626" v="12337" actId="27636"/>
        <pc:sldMkLst>
          <pc:docMk/>
          <pc:sldMk cId="4280697998" sldId="693"/>
        </pc:sldMkLst>
        <pc:spChg chg="mod">
          <ac:chgData name="Mitchell Wand" userId="de9b44c55c049659" providerId="LiveId" clId="{DE53FED7-A251-4A96-B57E-6488EAC94422}" dt="2023-01-31T02:45:05.691" v="12004" actId="20577"/>
          <ac:spMkLst>
            <pc:docMk/>
            <pc:sldMk cId="4280697998" sldId="693"/>
            <ac:spMk id="2" creationId="{1C491430-084A-DE27-8264-0A2056643944}"/>
          </ac:spMkLst>
        </pc:spChg>
        <pc:spChg chg="mod">
          <ac:chgData name="Mitchell Wand" userId="de9b44c55c049659" providerId="LiveId" clId="{DE53FED7-A251-4A96-B57E-6488EAC94422}" dt="2023-01-31T02:55:10.626" v="12337" actId="27636"/>
          <ac:spMkLst>
            <pc:docMk/>
            <pc:sldMk cId="4280697998" sldId="693"/>
            <ac:spMk id="3" creationId="{93640766-9111-5284-7177-A5F8636EE00F}"/>
          </ac:spMkLst>
        </pc:spChg>
      </pc:sldChg>
      <pc:sldChg chg="modSp new del mod">
        <pc:chgData name="Mitchell Wand" userId="de9b44c55c049659" providerId="LiveId" clId="{DE53FED7-A251-4A96-B57E-6488EAC94422}" dt="2023-01-31T02:55:21.338" v="12338" actId="47"/>
        <pc:sldMkLst>
          <pc:docMk/>
          <pc:sldMk cId="1576066141" sldId="694"/>
        </pc:sldMkLst>
        <pc:spChg chg="mod">
          <ac:chgData name="Mitchell Wand" userId="de9b44c55c049659" providerId="LiveId" clId="{DE53FED7-A251-4A96-B57E-6488EAC94422}" dt="2023-01-31T02:52:12.922" v="12194" actId="14100"/>
          <ac:spMkLst>
            <pc:docMk/>
            <pc:sldMk cId="1576066141" sldId="694"/>
            <ac:spMk id="3" creationId="{D81A96E7-74A6-30D8-ED57-F38013B8D128}"/>
          </ac:spMkLst>
        </pc:spChg>
      </pc:sldChg>
      <pc:sldChg chg="modSp new mod ord">
        <pc:chgData name="Mitchell Wand" userId="de9b44c55c049659" providerId="LiveId" clId="{DE53FED7-A251-4A96-B57E-6488EAC94422}" dt="2023-01-31T02:56:34.941" v="12452"/>
        <pc:sldMkLst>
          <pc:docMk/>
          <pc:sldMk cId="2846098467" sldId="694"/>
        </pc:sldMkLst>
        <pc:spChg chg="mod">
          <ac:chgData name="Mitchell Wand" userId="de9b44c55c049659" providerId="LiveId" clId="{DE53FED7-A251-4A96-B57E-6488EAC94422}" dt="2023-01-31T02:56:01.161" v="12449" actId="20577"/>
          <ac:spMkLst>
            <pc:docMk/>
            <pc:sldMk cId="2846098467" sldId="694"/>
            <ac:spMk id="2" creationId="{2F942F2D-E9FB-8ED3-9E2A-4053D92B7804}"/>
          </ac:spMkLst>
        </pc:spChg>
        <pc:spChg chg="mod">
          <ac:chgData name="Mitchell Wand" userId="de9b44c55c049659" providerId="LiveId" clId="{DE53FED7-A251-4A96-B57E-6488EAC94422}" dt="2023-01-31T02:56:22.681" v="12450"/>
          <ac:spMkLst>
            <pc:docMk/>
            <pc:sldMk cId="2846098467" sldId="694"/>
            <ac:spMk id="3" creationId="{BC8A71BA-215D-DD55-26DB-00DA5DD0389A}"/>
          </ac:spMkLst>
        </pc:spChg>
      </pc:sldChg>
      <pc:sldChg chg="modSp add mod">
        <pc:chgData name="Mitchell Wand" userId="de9b44c55c049659" providerId="LiveId" clId="{DE53FED7-A251-4A96-B57E-6488EAC94422}" dt="2023-01-31T16:47:27.921" v="12962" actId="20577"/>
        <pc:sldMkLst>
          <pc:docMk/>
          <pc:sldMk cId="2452036878" sldId="695"/>
        </pc:sldMkLst>
        <pc:spChg chg="mod">
          <ac:chgData name="Mitchell Wand" userId="de9b44c55c049659" providerId="LiveId" clId="{DE53FED7-A251-4A96-B57E-6488EAC94422}" dt="2023-01-31T16:45:48.872" v="12865" actId="20577"/>
          <ac:spMkLst>
            <pc:docMk/>
            <pc:sldMk cId="2452036878" sldId="695"/>
            <ac:spMk id="878" creationId="{00000000-0000-0000-0000-000000000000}"/>
          </ac:spMkLst>
        </pc:spChg>
        <pc:spChg chg="mod">
          <ac:chgData name="Mitchell Wand" userId="de9b44c55c049659" providerId="LiveId" clId="{DE53FED7-A251-4A96-B57E-6488EAC94422}" dt="2023-01-31T16:47:27.921" v="12962" actId="20577"/>
          <ac:spMkLst>
            <pc:docMk/>
            <pc:sldMk cId="2452036878" sldId="695"/>
            <ac:spMk id="880" creationId="{00000000-0000-0000-0000-000000000000}"/>
          </ac:spMkLst>
        </pc:spChg>
        <pc:spChg chg="mod">
          <ac:chgData name="Mitchell Wand" userId="de9b44c55c049659" providerId="LiveId" clId="{DE53FED7-A251-4A96-B57E-6488EAC94422}" dt="2023-01-31T16:46:06.199" v="12868" actId="1076"/>
          <ac:spMkLst>
            <pc:docMk/>
            <pc:sldMk cId="2452036878" sldId="695"/>
            <ac:spMk id="881" creationId="{00000000-0000-0000-0000-000000000000}"/>
          </ac:spMkLst>
        </pc:spChg>
      </pc:sldChg>
      <pc:sldChg chg="delSp modSp add mod modClrScheme chgLayout modNotesTx">
        <pc:chgData name="Mitchell Wand" userId="de9b44c55c049659" providerId="LiveId" clId="{DE53FED7-A251-4A96-B57E-6488EAC94422}" dt="2023-01-31T17:12:23.860" v="13657" actId="1076"/>
        <pc:sldMkLst>
          <pc:docMk/>
          <pc:sldMk cId="4095610600" sldId="696"/>
        </pc:sldMkLst>
        <pc:spChg chg="del">
          <ac:chgData name="Mitchell Wand" userId="de9b44c55c049659" providerId="LiveId" clId="{DE53FED7-A251-4A96-B57E-6488EAC94422}" dt="2023-01-31T17:10:01.750" v="13473" actId="700"/>
          <ac:spMkLst>
            <pc:docMk/>
            <pc:sldMk cId="4095610600" sldId="696"/>
            <ac:spMk id="2" creationId="{E9E15149-5698-0C3C-CE79-22DE914256C3}"/>
          </ac:spMkLst>
        </pc:spChg>
        <pc:spChg chg="mod ord">
          <ac:chgData name="Mitchell Wand" userId="de9b44c55c049659" providerId="LiveId" clId="{DE53FED7-A251-4A96-B57E-6488EAC94422}" dt="2023-01-31T17:10:01.750" v="13473" actId="700"/>
          <ac:spMkLst>
            <pc:docMk/>
            <pc:sldMk cId="4095610600" sldId="696"/>
            <ac:spMk id="885" creationId="{00000000-0000-0000-0000-000000000000}"/>
          </ac:spMkLst>
        </pc:spChg>
        <pc:spChg chg="del">
          <ac:chgData name="Mitchell Wand" userId="de9b44c55c049659" providerId="LiveId" clId="{DE53FED7-A251-4A96-B57E-6488EAC94422}" dt="2023-01-31T17:09:16.088" v="13465" actId="478"/>
          <ac:spMkLst>
            <pc:docMk/>
            <pc:sldMk cId="4095610600" sldId="696"/>
            <ac:spMk id="887" creationId="{00000000-0000-0000-0000-000000000000}"/>
          </ac:spMkLst>
        </pc:spChg>
        <pc:spChg chg="del mod">
          <ac:chgData name="Mitchell Wand" userId="de9b44c55c049659" providerId="LiveId" clId="{DE53FED7-A251-4A96-B57E-6488EAC94422}" dt="2023-01-31T17:09:54.040" v="13470" actId="478"/>
          <ac:spMkLst>
            <pc:docMk/>
            <pc:sldMk cId="4095610600" sldId="696"/>
            <ac:spMk id="888" creationId="{00000000-0000-0000-0000-000000000000}"/>
          </ac:spMkLst>
        </pc:spChg>
        <pc:spChg chg="del">
          <ac:chgData name="Mitchell Wand" userId="de9b44c55c049659" providerId="LiveId" clId="{DE53FED7-A251-4A96-B57E-6488EAC94422}" dt="2023-01-31T17:09:55.780" v="13471" actId="478"/>
          <ac:spMkLst>
            <pc:docMk/>
            <pc:sldMk cId="4095610600" sldId="696"/>
            <ac:spMk id="889" creationId="{00000000-0000-0000-0000-000000000000}"/>
          </ac:spMkLst>
        </pc:spChg>
        <pc:spChg chg="del">
          <ac:chgData name="Mitchell Wand" userId="de9b44c55c049659" providerId="LiveId" clId="{DE53FED7-A251-4A96-B57E-6488EAC94422}" dt="2023-01-31T17:09:57.108" v="13472" actId="478"/>
          <ac:spMkLst>
            <pc:docMk/>
            <pc:sldMk cId="4095610600" sldId="696"/>
            <ac:spMk id="890" creationId="{00000000-0000-0000-0000-000000000000}"/>
          </ac:spMkLst>
        </pc:spChg>
        <pc:spChg chg="del">
          <ac:chgData name="Mitchell Wand" userId="de9b44c55c049659" providerId="LiveId" clId="{DE53FED7-A251-4A96-B57E-6488EAC94422}" dt="2023-01-31T17:09:23.910" v="13466" actId="478"/>
          <ac:spMkLst>
            <pc:docMk/>
            <pc:sldMk cId="4095610600" sldId="696"/>
            <ac:spMk id="891" creationId="{00000000-0000-0000-0000-000000000000}"/>
          </ac:spMkLst>
        </pc:spChg>
        <pc:spChg chg="del">
          <ac:chgData name="Mitchell Wand" userId="de9b44c55c049659" providerId="LiveId" clId="{DE53FED7-A251-4A96-B57E-6488EAC94422}" dt="2023-01-31T17:09:23.910" v="13466" actId="478"/>
          <ac:spMkLst>
            <pc:docMk/>
            <pc:sldMk cId="4095610600" sldId="696"/>
            <ac:spMk id="892" creationId="{00000000-0000-0000-0000-000000000000}"/>
          </ac:spMkLst>
        </pc:spChg>
        <pc:spChg chg="del">
          <ac:chgData name="Mitchell Wand" userId="de9b44c55c049659" providerId="LiveId" clId="{DE53FED7-A251-4A96-B57E-6488EAC94422}" dt="2023-01-31T17:09:23.910" v="13466" actId="478"/>
          <ac:spMkLst>
            <pc:docMk/>
            <pc:sldMk cId="4095610600" sldId="696"/>
            <ac:spMk id="893" creationId="{00000000-0000-0000-0000-000000000000}"/>
          </ac:spMkLst>
        </pc:spChg>
        <pc:spChg chg="del">
          <ac:chgData name="Mitchell Wand" userId="de9b44c55c049659" providerId="LiveId" clId="{DE53FED7-A251-4A96-B57E-6488EAC94422}" dt="2023-01-31T17:09:23.910" v="13466" actId="478"/>
          <ac:spMkLst>
            <pc:docMk/>
            <pc:sldMk cId="4095610600" sldId="696"/>
            <ac:spMk id="894" creationId="{00000000-0000-0000-0000-000000000000}"/>
          </ac:spMkLst>
        </pc:spChg>
        <pc:spChg chg="del">
          <ac:chgData name="Mitchell Wand" userId="de9b44c55c049659" providerId="LiveId" clId="{DE53FED7-A251-4A96-B57E-6488EAC94422}" dt="2023-01-31T17:09:23.910" v="13466" actId="478"/>
          <ac:spMkLst>
            <pc:docMk/>
            <pc:sldMk cId="4095610600" sldId="696"/>
            <ac:spMk id="895" creationId="{00000000-0000-0000-0000-000000000000}"/>
          </ac:spMkLst>
        </pc:spChg>
        <pc:spChg chg="del">
          <ac:chgData name="Mitchell Wand" userId="de9b44c55c049659" providerId="LiveId" clId="{DE53FED7-A251-4A96-B57E-6488EAC94422}" dt="2023-01-31T17:09:23.910" v="13466" actId="478"/>
          <ac:spMkLst>
            <pc:docMk/>
            <pc:sldMk cId="4095610600" sldId="696"/>
            <ac:spMk id="896" creationId="{00000000-0000-0000-0000-000000000000}"/>
          </ac:spMkLst>
        </pc:spChg>
        <pc:picChg chg="mod">
          <ac:chgData name="Mitchell Wand" userId="de9b44c55c049659" providerId="LiveId" clId="{DE53FED7-A251-4A96-B57E-6488EAC94422}" dt="2023-01-31T17:12:23.860" v="13657" actId="1076"/>
          <ac:picMkLst>
            <pc:docMk/>
            <pc:sldMk cId="4095610600" sldId="696"/>
            <ac:picMk id="886" creationId="{00000000-0000-0000-0000-000000000000}"/>
          </ac:picMkLst>
        </pc:picChg>
      </pc:sldChg>
      <pc:sldChg chg="addSp delSp modSp new mod ord">
        <pc:chgData name="Mitchell Wand" userId="de9b44c55c049659" providerId="LiveId" clId="{DE53FED7-A251-4A96-B57E-6488EAC94422}" dt="2023-01-31T17:01:20.458" v="13237" actId="14100"/>
        <pc:sldMkLst>
          <pc:docMk/>
          <pc:sldMk cId="830550122" sldId="697"/>
        </pc:sldMkLst>
        <pc:spChg chg="mod">
          <ac:chgData name="Mitchell Wand" userId="de9b44c55c049659" providerId="LiveId" clId="{DE53FED7-A251-4A96-B57E-6488EAC94422}" dt="2023-01-31T16:49:39.549" v="13062" actId="20577"/>
          <ac:spMkLst>
            <pc:docMk/>
            <pc:sldMk cId="830550122" sldId="697"/>
            <ac:spMk id="2" creationId="{6A0709DC-BAD3-2747-609E-ACC406416158}"/>
          </ac:spMkLst>
        </pc:spChg>
        <pc:spChg chg="del">
          <ac:chgData name="Mitchell Wand" userId="de9b44c55c049659" providerId="LiveId" clId="{DE53FED7-A251-4A96-B57E-6488EAC94422}" dt="2023-01-31T16:50:14.567" v="13064" actId="478"/>
          <ac:spMkLst>
            <pc:docMk/>
            <pc:sldMk cId="830550122" sldId="697"/>
            <ac:spMk id="3" creationId="{795FB7D6-F8FA-3489-A5D9-1C2039BE4FA5}"/>
          </ac:spMkLst>
        </pc:spChg>
        <pc:spChg chg="add del mod">
          <ac:chgData name="Mitchell Wand" userId="de9b44c55c049659" providerId="LiveId" clId="{DE53FED7-A251-4A96-B57E-6488EAC94422}" dt="2023-01-31T16:50:55.413" v="13067" actId="478"/>
          <ac:spMkLst>
            <pc:docMk/>
            <pc:sldMk cId="830550122" sldId="697"/>
            <ac:spMk id="5" creationId="{4AAA90A7-1606-90E2-6E40-CC7F5DEAF40D}"/>
          </ac:spMkLst>
        </pc:spChg>
        <pc:spChg chg="add mod ord">
          <ac:chgData name="Mitchell Wand" userId="de9b44c55c049659" providerId="LiveId" clId="{DE53FED7-A251-4A96-B57E-6488EAC94422}" dt="2023-01-31T16:57:24.758" v="13201" actId="166"/>
          <ac:spMkLst>
            <pc:docMk/>
            <pc:sldMk cId="830550122" sldId="697"/>
            <ac:spMk id="6" creationId="{08ACE3FE-94D5-124A-DC76-8310112D723C}"/>
          </ac:spMkLst>
        </pc:spChg>
        <pc:spChg chg="add mod">
          <ac:chgData name="Mitchell Wand" userId="de9b44c55c049659" providerId="LiveId" clId="{DE53FED7-A251-4A96-B57E-6488EAC94422}" dt="2023-01-31T16:59:43.459" v="13227" actId="164"/>
          <ac:spMkLst>
            <pc:docMk/>
            <pc:sldMk cId="830550122" sldId="697"/>
            <ac:spMk id="7" creationId="{F697B351-41DF-6C39-F3B1-3B7686DFE52C}"/>
          </ac:spMkLst>
        </pc:spChg>
        <pc:spChg chg="add mod ord">
          <ac:chgData name="Mitchell Wand" userId="de9b44c55c049659" providerId="LiveId" clId="{DE53FED7-A251-4A96-B57E-6488EAC94422}" dt="2023-01-31T17:01:01.795" v="13235" actId="166"/>
          <ac:spMkLst>
            <pc:docMk/>
            <pc:sldMk cId="830550122" sldId="697"/>
            <ac:spMk id="8" creationId="{D0E70F5F-1EC4-02D2-35BA-801BC224D611}"/>
          </ac:spMkLst>
        </pc:spChg>
        <pc:spChg chg="add mod">
          <ac:chgData name="Mitchell Wand" userId="de9b44c55c049659" providerId="LiveId" clId="{DE53FED7-A251-4A96-B57E-6488EAC94422}" dt="2023-01-31T17:01:20.458" v="13237" actId="14100"/>
          <ac:spMkLst>
            <pc:docMk/>
            <pc:sldMk cId="830550122" sldId="697"/>
            <ac:spMk id="9" creationId="{2B858FA0-E89B-212A-8628-15446BD7A64E}"/>
          </ac:spMkLst>
        </pc:spChg>
        <pc:spChg chg="add mod">
          <ac:chgData name="Mitchell Wand" userId="de9b44c55c049659" providerId="LiveId" clId="{DE53FED7-A251-4A96-B57E-6488EAC94422}" dt="2023-01-31T17:01:11.966" v="13236" actId="14100"/>
          <ac:spMkLst>
            <pc:docMk/>
            <pc:sldMk cId="830550122" sldId="697"/>
            <ac:spMk id="10" creationId="{CA351D6B-2469-1865-1E6E-042BC6787133}"/>
          </ac:spMkLst>
        </pc:spChg>
        <pc:spChg chg="add del mod">
          <ac:chgData name="Mitchell Wand" userId="de9b44c55c049659" providerId="LiveId" clId="{DE53FED7-A251-4A96-B57E-6488EAC94422}" dt="2023-01-31T16:55:22.477" v="13183" actId="478"/>
          <ac:spMkLst>
            <pc:docMk/>
            <pc:sldMk cId="830550122" sldId="697"/>
            <ac:spMk id="11" creationId="{79FDF05C-3785-FC69-49E5-646CBC09D157}"/>
          </ac:spMkLst>
        </pc:spChg>
        <pc:spChg chg="add mod">
          <ac:chgData name="Mitchell Wand" userId="de9b44c55c049659" providerId="LiveId" clId="{DE53FED7-A251-4A96-B57E-6488EAC94422}" dt="2023-01-31T17:00:12.915" v="13229" actId="1076"/>
          <ac:spMkLst>
            <pc:docMk/>
            <pc:sldMk cId="830550122" sldId="697"/>
            <ac:spMk id="12" creationId="{F7F3A2CE-2F9F-6F14-A139-7F4A8E6B6B0A}"/>
          </ac:spMkLst>
        </pc:spChg>
        <pc:spChg chg="add mod ord">
          <ac:chgData name="Mitchell Wand" userId="de9b44c55c049659" providerId="LiveId" clId="{DE53FED7-A251-4A96-B57E-6488EAC94422}" dt="2023-01-31T17:00:50.689" v="13234" actId="167"/>
          <ac:spMkLst>
            <pc:docMk/>
            <pc:sldMk cId="830550122" sldId="697"/>
            <ac:spMk id="14" creationId="{6C63561D-8B8D-81F1-D5FF-3B809AA49411}"/>
          </ac:spMkLst>
        </pc:spChg>
        <pc:grpChg chg="add mod">
          <ac:chgData name="Mitchell Wand" userId="de9b44c55c049659" providerId="LiveId" clId="{DE53FED7-A251-4A96-B57E-6488EAC94422}" dt="2023-01-31T16:59:55.877" v="13228" actId="408"/>
          <ac:grpSpMkLst>
            <pc:docMk/>
            <pc:sldMk cId="830550122" sldId="697"/>
            <ac:grpSpMk id="13" creationId="{44D790CE-DC6F-F01D-EE84-3FF8EEBA1AD7}"/>
          </ac:grpSpMkLst>
        </pc:grpChg>
      </pc:sldChg>
      <pc:sldChg chg="addSp modSp new mod modClrScheme chgLayout">
        <pc:chgData name="Mitchell Wand" userId="de9b44c55c049659" providerId="LiveId" clId="{DE53FED7-A251-4A96-B57E-6488EAC94422}" dt="2023-01-31T17:17:34.575" v="13690" actId="20577"/>
        <pc:sldMkLst>
          <pc:docMk/>
          <pc:sldMk cId="1172348478" sldId="698"/>
        </pc:sldMkLst>
        <pc:spChg chg="mod ord">
          <ac:chgData name="Mitchell Wand" userId="de9b44c55c049659" providerId="LiveId" clId="{DE53FED7-A251-4A96-B57E-6488EAC94422}" dt="2023-01-31T17:17:08.313" v="13668" actId="700"/>
          <ac:spMkLst>
            <pc:docMk/>
            <pc:sldMk cId="1172348478" sldId="698"/>
            <ac:spMk id="2" creationId="{1C894433-3102-9277-A295-C0C1074138B3}"/>
          </ac:spMkLst>
        </pc:spChg>
        <pc:spChg chg="mod ord">
          <ac:chgData name="Mitchell Wand" userId="de9b44c55c049659" providerId="LiveId" clId="{DE53FED7-A251-4A96-B57E-6488EAC94422}" dt="2023-01-31T17:17:08.313" v="13668" actId="700"/>
          <ac:spMkLst>
            <pc:docMk/>
            <pc:sldMk cId="1172348478" sldId="698"/>
            <ac:spMk id="3" creationId="{97B12B43-A30E-BA4E-B210-64A363F72FB3}"/>
          </ac:spMkLst>
        </pc:spChg>
        <pc:spChg chg="add mod ord">
          <ac:chgData name="Mitchell Wand" userId="de9b44c55c049659" providerId="LiveId" clId="{DE53FED7-A251-4A96-B57E-6488EAC94422}" dt="2023-01-31T17:17:34.575" v="13690" actId="20577"/>
          <ac:spMkLst>
            <pc:docMk/>
            <pc:sldMk cId="1172348478" sldId="698"/>
            <ac:spMk id="4" creationId="{A732BDA3-04E2-7E4A-818C-C1D4281B3CA9}"/>
          </ac:spMkLst>
        </pc:spChg>
      </pc:sldChg>
      <pc:sldChg chg="modSp new del mod">
        <pc:chgData name="Mitchell Wand" userId="de9b44c55c049659" providerId="LiveId" clId="{DE53FED7-A251-4A96-B57E-6488EAC94422}" dt="2023-01-31T17:08:28.120" v="13429" actId="2696"/>
        <pc:sldMkLst>
          <pc:docMk/>
          <pc:sldMk cId="2824053346" sldId="698"/>
        </pc:sldMkLst>
        <pc:spChg chg="mod">
          <ac:chgData name="Mitchell Wand" userId="de9b44c55c049659" providerId="LiveId" clId="{DE53FED7-A251-4A96-B57E-6488EAC94422}" dt="2023-01-31T17:02:06.439" v="13265" actId="20577"/>
          <ac:spMkLst>
            <pc:docMk/>
            <pc:sldMk cId="2824053346" sldId="698"/>
            <ac:spMk id="2" creationId="{8A7D340E-2F46-2C91-1D31-338872235498}"/>
          </ac:spMkLst>
        </pc:spChg>
      </pc:sldChg>
      <pc:sldChg chg="addSp delSp modSp new mod ord">
        <pc:chgData name="Mitchell Wand" userId="de9b44c55c049659" providerId="LiveId" clId="{DE53FED7-A251-4A96-B57E-6488EAC94422}" dt="2023-01-31T17:20:12.159" v="13717"/>
        <pc:sldMkLst>
          <pc:docMk/>
          <pc:sldMk cId="3945244152" sldId="699"/>
        </pc:sldMkLst>
        <pc:spChg chg="mod">
          <ac:chgData name="Mitchell Wand" userId="de9b44c55c049659" providerId="LiveId" clId="{DE53FED7-A251-4A96-B57E-6488EAC94422}" dt="2023-01-31T17:18:33.845" v="13710" actId="20577"/>
          <ac:spMkLst>
            <pc:docMk/>
            <pc:sldMk cId="3945244152" sldId="699"/>
            <ac:spMk id="2" creationId="{E7B6F83B-65BC-B851-EBA9-E0072F1924D8}"/>
          </ac:spMkLst>
        </pc:spChg>
        <pc:spChg chg="del">
          <ac:chgData name="Mitchell Wand" userId="de9b44c55c049659" providerId="LiveId" clId="{DE53FED7-A251-4A96-B57E-6488EAC94422}" dt="2023-01-31T17:18:39.937" v="13711" actId="478"/>
          <ac:spMkLst>
            <pc:docMk/>
            <pc:sldMk cId="3945244152" sldId="699"/>
            <ac:spMk id="3" creationId="{203386FE-8488-6EF0-F1B0-91C16983279D}"/>
          </ac:spMkLst>
        </pc:spChg>
        <pc:picChg chg="add mod">
          <ac:chgData name="Mitchell Wand" userId="de9b44c55c049659" providerId="LiveId" clId="{DE53FED7-A251-4A96-B57E-6488EAC94422}" dt="2023-01-31T17:19:46.074" v="13715" actId="14100"/>
          <ac:picMkLst>
            <pc:docMk/>
            <pc:sldMk cId="3945244152" sldId="699"/>
            <ac:picMk id="6" creationId="{3F4320A0-BE8D-F086-73CA-BE795383E60F}"/>
          </ac:picMkLst>
        </pc:picChg>
      </pc:sldChg>
      <pc:sldMasterChg chg="delSldLayout">
        <pc:chgData name="Mitchell Wand" userId="de9b44c55c049659" providerId="LiveId" clId="{DE53FED7-A251-4A96-B57E-6488EAC94422}" dt="2023-01-31T01:16:41.483" v="11098" actId="18676"/>
        <pc:sldMasterMkLst>
          <pc:docMk/>
          <pc:sldMasterMk cId="1558382271" sldId="2147483703"/>
        </pc:sldMasterMkLst>
        <pc:sldLayoutChg chg="del">
          <pc:chgData name="Mitchell Wand" userId="de9b44c55c049659" providerId="LiveId" clId="{DE53FED7-A251-4A96-B57E-6488EAC94422}" dt="2023-01-31T01:16:41.483" v="11098" actId="18676"/>
          <pc:sldLayoutMkLst>
            <pc:docMk/>
            <pc:sldMasterMk cId="1558382271" sldId="2147483703"/>
            <pc:sldLayoutMk cId="3337252463" sldId="2147483718"/>
          </pc:sldLayoutMkLst>
        </pc:sldLayoutChg>
      </pc:sldMasterChg>
    </pc:docChg>
  </pc:docChgLst>
  <pc:docChgLst>
    <pc:chgData name="Mitchell Wand" userId="de9b44c55c049659" providerId="LiveId" clId="{F73383E9-5094-4CFC-9B99-1CECF5F2104D}"/>
    <pc:docChg chg="custSel delSld modSld addSection modSection">
      <pc:chgData name="Mitchell Wand" userId="de9b44c55c049659" providerId="LiveId" clId="{F73383E9-5094-4CFC-9B99-1CECF5F2104D}" dt="2022-12-11T22:52:54.162" v="153" actId="17846"/>
      <pc:docMkLst>
        <pc:docMk/>
      </pc:docMkLst>
      <pc:sldChg chg="modSp mod">
        <pc:chgData name="Mitchell Wand" userId="de9b44c55c049659" providerId="LiveId" clId="{F73383E9-5094-4CFC-9B99-1CECF5F2104D}" dt="2022-12-11T22:36:20.464" v="17" actId="255"/>
        <pc:sldMkLst>
          <pc:docMk/>
          <pc:sldMk cId="609960707" sldId="647"/>
        </pc:sldMkLst>
        <pc:spChg chg="mod">
          <ac:chgData name="Mitchell Wand" userId="de9b44c55c049659" providerId="LiveId" clId="{F73383E9-5094-4CFC-9B99-1CECF5F2104D}" dt="2022-12-11T22:36:20.464" v="17" actId="255"/>
          <ac:spMkLst>
            <pc:docMk/>
            <pc:sldMk cId="609960707" sldId="647"/>
            <ac:spMk id="753" creationId="{00000000-0000-0000-0000-000000000000}"/>
          </ac:spMkLst>
        </pc:spChg>
      </pc:sldChg>
      <pc:sldChg chg="modSp mod modClrScheme chgLayout">
        <pc:chgData name="Mitchell Wand" userId="de9b44c55c049659" providerId="LiveId" clId="{F73383E9-5094-4CFC-9B99-1CECF5F2104D}" dt="2022-12-11T22:37:36.248" v="26" actId="27636"/>
        <pc:sldMkLst>
          <pc:docMk/>
          <pc:sldMk cId="3170320201" sldId="648"/>
        </pc:sldMkLst>
        <pc:spChg chg="mod ord">
          <ac:chgData name="Mitchell Wand" userId="de9b44c55c049659" providerId="LiveId" clId="{F73383E9-5094-4CFC-9B99-1CECF5F2104D}" dt="2022-12-11T22:37:36.248" v="26" actId="27636"/>
          <ac:spMkLst>
            <pc:docMk/>
            <pc:sldMk cId="3170320201" sldId="648"/>
            <ac:spMk id="757" creationId="{00000000-0000-0000-0000-000000000000}"/>
          </ac:spMkLst>
        </pc:spChg>
        <pc:spChg chg="mod ord">
          <ac:chgData name="Mitchell Wand" userId="de9b44c55c049659" providerId="LiveId" clId="{F73383E9-5094-4CFC-9B99-1CECF5F2104D}" dt="2022-12-11T22:34:52.061" v="12" actId="700"/>
          <ac:spMkLst>
            <pc:docMk/>
            <pc:sldMk cId="3170320201" sldId="648"/>
            <ac:spMk id="758" creationId="{00000000-0000-0000-0000-000000000000}"/>
          </ac:spMkLst>
        </pc:spChg>
      </pc:sldChg>
      <pc:sldChg chg="modSp mod">
        <pc:chgData name="Mitchell Wand" userId="de9b44c55c049659" providerId="LiveId" clId="{F73383E9-5094-4CFC-9B99-1CECF5F2104D}" dt="2022-12-11T22:31:30.655" v="4" actId="20577"/>
        <pc:sldMkLst>
          <pc:docMk/>
          <pc:sldMk cId="3423953853" sldId="652"/>
        </pc:sldMkLst>
        <pc:spChg chg="mod">
          <ac:chgData name="Mitchell Wand" userId="de9b44c55c049659" providerId="LiveId" clId="{F73383E9-5094-4CFC-9B99-1CECF5F2104D}" dt="2022-12-11T22:31:30.655" v="4" actId="20577"/>
          <ac:spMkLst>
            <pc:docMk/>
            <pc:sldMk cId="3423953853" sldId="652"/>
            <ac:spMk id="3" creationId="{D145218C-6BDC-0869-7E05-77E45622A818}"/>
          </ac:spMkLst>
        </pc:spChg>
      </pc:sldChg>
      <pc:sldChg chg="modSp mod chgLayout">
        <pc:chgData name="Mitchell Wand" userId="de9b44c55c049659" providerId="LiveId" clId="{F73383E9-5094-4CFC-9B99-1CECF5F2104D}" dt="2022-12-11T22:34:26.972" v="8" actId="700"/>
        <pc:sldMkLst>
          <pc:docMk/>
          <pc:sldMk cId="2528650462" sldId="654"/>
        </pc:sldMkLst>
        <pc:spChg chg="mod ord">
          <ac:chgData name="Mitchell Wand" userId="de9b44c55c049659" providerId="LiveId" clId="{F73383E9-5094-4CFC-9B99-1CECF5F2104D}" dt="2022-12-11T22:34:26.972" v="8" actId="700"/>
          <ac:spMkLst>
            <pc:docMk/>
            <pc:sldMk cId="2528650462" sldId="654"/>
            <ac:spMk id="2" creationId="{2530F2ED-C09C-6A0C-1009-7483A2DED6F5}"/>
          </ac:spMkLst>
        </pc:spChg>
        <pc:spChg chg="mod ord">
          <ac:chgData name="Mitchell Wand" userId="de9b44c55c049659" providerId="LiveId" clId="{F73383E9-5094-4CFC-9B99-1CECF5F2104D}" dt="2022-12-11T22:34:26.972" v="8" actId="700"/>
          <ac:spMkLst>
            <pc:docMk/>
            <pc:sldMk cId="2528650462" sldId="654"/>
            <ac:spMk id="3" creationId="{650D45A0-4CFF-48A5-F1B6-687CA80779F5}"/>
          </ac:spMkLst>
        </pc:spChg>
        <pc:spChg chg="mod ord">
          <ac:chgData name="Mitchell Wand" userId="de9b44c55c049659" providerId="LiveId" clId="{F73383E9-5094-4CFC-9B99-1CECF5F2104D}" dt="2022-12-11T22:34:26.972" v="8" actId="700"/>
          <ac:spMkLst>
            <pc:docMk/>
            <pc:sldMk cId="2528650462" sldId="654"/>
            <ac:spMk id="4" creationId="{10075908-39A9-FF86-F4DF-D58F6B737970}"/>
          </ac:spMkLst>
        </pc:spChg>
      </pc:sldChg>
      <pc:sldChg chg="addSp modSp mod modAnim">
        <pc:chgData name="Mitchell Wand" userId="de9b44c55c049659" providerId="LiveId" clId="{F73383E9-5094-4CFC-9B99-1CECF5F2104D}" dt="2022-12-11T22:40:03.814" v="38" actId="1076"/>
        <pc:sldMkLst>
          <pc:docMk/>
          <pc:sldMk cId="3466678949" sldId="659"/>
        </pc:sldMkLst>
        <pc:spChg chg="mod">
          <ac:chgData name="Mitchell Wand" userId="de9b44c55c049659" providerId="LiveId" clId="{F73383E9-5094-4CFC-9B99-1CECF5F2104D}" dt="2022-12-11T22:39:14.475" v="36" actId="6549"/>
          <ac:spMkLst>
            <pc:docMk/>
            <pc:sldMk cId="3466678949" sldId="659"/>
            <ac:spMk id="368" creationId="{00000000-0000-0000-0000-000000000000}"/>
          </ac:spMkLst>
        </pc:spChg>
        <pc:spChg chg="mod">
          <ac:chgData name="Mitchell Wand" userId="de9b44c55c049659" providerId="LiveId" clId="{F73383E9-5094-4CFC-9B99-1CECF5F2104D}" dt="2022-12-11T22:39:54.333" v="37" actId="164"/>
          <ac:spMkLst>
            <pc:docMk/>
            <pc:sldMk cId="3466678949" sldId="659"/>
            <ac:spMk id="477" creationId="{00000000-0000-0000-0000-000000000000}"/>
          </ac:spMkLst>
        </pc:spChg>
        <pc:grpChg chg="add mod">
          <ac:chgData name="Mitchell Wand" userId="de9b44c55c049659" providerId="LiveId" clId="{F73383E9-5094-4CFC-9B99-1CECF5F2104D}" dt="2022-12-11T22:40:03.814" v="38" actId="1076"/>
          <ac:grpSpMkLst>
            <pc:docMk/>
            <pc:sldMk cId="3466678949" sldId="659"/>
            <ac:grpSpMk id="2" creationId="{CAB64D3C-C966-BFE3-8147-09AAE266F3AF}"/>
          </ac:grpSpMkLst>
        </pc:grpChg>
        <pc:grpChg chg="mod">
          <ac:chgData name="Mitchell Wand" userId="de9b44c55c049659" providerId="LiveId" clId="{F73383E9-5094-4CFC-9B99-1CECF5F2104D}" dt="2022-12-11T22:39:54.333" v="37" actId="164"/>
          <ac:grpSpMkLst>
            <pc:docMk/>
            <pc:sldMk cId="3466678949" sldId="659"/>
            <ac:grpSpMk id="443"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46"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49"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2"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5"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8"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1"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4"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7"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0"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3"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6" creationId="{00000000-0000-0000-0000-000000000000}"/>
          </ac:grpSpMkLst>
        </pc:grpChg>
      </pc:sldChg>
      <pc:sldChg chg="addSp delSp modSp mod modClrScheme chgLayout">
        <pc:chgData name="Mitchell Wand" userId="de9b44c55c049659" providerId="LiveId" clId="{F73383E9-5094-4CFC-9B99-1CECF5F2104D}" dt="2022-12-11T22:44:29.928" v="58" actId="27636"/>
        <pc:sldMkLst>
          <pc:docMk/>
          <pc:sldMk cId="1849435347" sldId="660"/>
        </pc:sldMkLst>
        <pc:spChg chg="mod">
          <ac:chgData name="Mitchell Wand" userId="de9b44c55c049659" providerId="LiveId" clId="{F73383E9-5094-4CFC-9B99-1CECF5F2104D}" dt="2022-12-11T22:41:09.269" v="44" actId="164"/>
          <ac:spMkLst>
            <pc:docMk/>
            <pc:sldMk cId="1849435347" sldId="660"/>
            <ac:spMk id="579" creationId="{00000000-0000-0000-0000-000000000000}"/>
          </ac:spMkLst>
        </pc:spChg>
        <pc:spChg chg="mod ord">
          <ac:chgData name="Mitchell Wand" userId="de9b44c55c049659" providerId="LiveId" clId="{F73383E9-5094-4CFC-9B99-1CECF5F2104D}" dt="2022-12-11T22:40:46.177" v="43" actId="27636"/>
          <ac:spMkLst>
            <pc:docMk/>
            <pc:sldMk cId="1849435347" sldId="660"/>
            <ac:spMk id="580" creationId="{00000000-0000-0000-0000-000000000000}"/>
          </ac:spMkLst>
        </pc:spChg>
        <pc:spChg chg="del mod ord">
          <ac:chgData name="Mitchell Wand" userId="de9b44c55c049659" providerId="LiveId" clId="{F73383E9-5094-4CFC-9B99-1CECF5F2104D}" dt="2022-12-11T22:40:28.046" v="40" actId="700"/>
          <ac:spMkLst>
            <pc:docMk/>
            <pc:sldMk cId="1849435347" sldId="660"/>
            <ac:spMk id="581" creationId="{00000000-0000-0000-0000-000000000000}"/>
          </ac:spMkLst>
        </pc:spChg>
        <pc:spChg chg="mod ord">
          <ac:chgData name="Mitchell Wand" userId="de9b44c55c049659" providerId="LiveId" clId="{F73383E9-5094-4CFC-9B99-1CECF5F2104D}" dt="2022-12-11T22:44:29.928" v="58" actId="27636"/>
          <ac:spMkLst>
            <pc:docMk/>
            <pc:sldMk cId="1849435347" sldId="660"/>
            <ac:spMk id="582" creationId="{00000000-0000-0000-0000-000000000000}"/>
          </ac:spMkLst>
        </pc:spChg>
        <pc:spChg chg="mod">
          <ac:chgData name="Mitchell Wand" userId="de9b44c55c049659" providerId="LiveId" clId="{F73383E9-5094-4CFC-9B99-1CECF5F2104D}" dt="2022-12-11T22:41:09.269" v="44" actId="164"/>
          <ac:spMkLst>
            <pc:docMk/>
            <pc:sldMk cId="1849435347" sldId="660"/>
            <ac:spMk id="583" creationId="{00000000-0000-0000-0000-000000000000}"/>
          </ac:spMkLst>
        </pc:spChg>
        <pc:spChg chg="mod">
          <ac:chgData name="Mitchell Wand" userId="de9b44c55c049659" providerId="LiveId" clId="{F73383E9-5094-4CFC-9B99-1CECF5F2104D}" dt="2022-12-11T22:41:09.269" v="44" actId="164"/>
          <ac:spMkLst>
            <pc:docMk/>
            <pc:sldMk cId="1849435347" sldId="660"/>
            <ac:spMk id="584" creationId="{00000000-0000-0000-0000-000000000000}"/>
          </ac:spMkLst>
        </pc:spChg>
        <pc:spChg chg="mod">
          <ac:chgData name="Mitchell Wand" userId="de9b44c55c049659" providerId="LiveId" clId="{F73383E9-5094-4CFC-9B99-1CECF5F2104D}" dt="2022-12-11T22:41:09.269" v="44" actId="164"/>
          <ac:spMkLst>
            <pc:docMk/>
            <pc:sldMk cId="1849435347" sldId="660"/>
            <ac:spMk id="585" creationId="{00000000-0000-0000-0000-000000000000}"/>
          </ac:spMkLst>
        </pc:spChg>
        <pc:spChg chg="mod">
          <ac:chgData name="Mitchell Wand" userId="de9b44c55c049659" providerId="LiveId" clId="{F73383E9-5094-4CFC-9B99-1CECF5F2104D}" dt="2022-12-11T22:41:09.269" v="44" actId="164"/>
          <ac:spMkLst>
            <pc:docMk/>
            <pc:sldMk cId="1849435347" sldId="660"/>
            <ac:spMk id="586" creationId="{00000000-0000-0000-0000-000000000000}"/>
          </ac:spMkLst>
        </pc:spChg>
        <pc:spChg chg="mod">
          <ac:chgData name="Mitchell Wand" userId="de9b44c55c049659" providerId="LiveId" clId="{F73383E9-5094-4CFC-9B99-1CECF5F2104D}" dt="2022-12-11T22:41:09.269" v="44" actId="164"/>
          <ac:spMkLst>
            <pc:docMk/>
            <pc:sldMk cId="1849435347" sldId="660"/>
            <ac:spMk id="587" creationId="{00000000-0000-0000-0000-000000000000}"/>
          </ac:spMkLst>
        </pc:spChg>
        <pc:spChg chg="mod">
          <ac:chgData name="Mitchell Wand" userId="de9b44c55c049659" providerId="LiveId" clId="{F73383E9-5094-4CFC-9B99-1CECF5F2104D}" dt="2022-12-11T22:41:09.269" v="44" actId="164"/>
          <ac:spMkLst>
            <pc:docMk/>
            <pc:sldMk cId="1849435347" sldId="660"/>
            <ac:spMk id="588" creationId="{00000000-0000-0000-0000-000000000000}"/>
          </ac:spMkLst>
        </pc:spChg>
        <pc:spChg chg="mod">
          <ac:chgData name="Mitchell Wand" userId="de9b44c55c049659" providerId="LiveId" clId="{F73383E9-5094-4CFC-9B99-1CECF5F2104D}" dt="2022-12-11T22:41:09.269" v="44" actId="164"/>
          <ac:spMkLst>
            <pc:docMk/>
            <pc:sldMk cId="1849435347" sldId="660"/>
            <ac:spMk id="589" creationId="{00000000-0000-0000-0000-000000000000}"/>
          </ac:spMkLst>
        </pc:spChg>
        <pc:spChg chg="mod">
          <ac:chgData name="Mitchell Wand" userId="de9b44c55c049659" providerId="LiveId" clId="{F73383E9-5094-4CFC-9B99-1CECF5F2104D}" dt="2022-12-11T22:41:09.269" v="44" actId="164"/>
          <ac:spMkLst>
            <pc:docMk/>
            <pc:sldMk cId="1849435347" sldId="660"/>
            <ac:spMk id="590" creationId="{00000000-0000-0000-0000-000000000000}"/>
          </ac:spMkLst>
        </pc:spChg>
        <pc:grpChg chg="add del mod">
          <ac:chgData name="Mitchell Wand" userId="de9b44c55c049659" providerId="LiveId" clId="{F73383E9-5094-4CFC-9B99-1CECF5F2104D}" dt="2022-12-11T22:44:18.487" v="56" actId="478"/>
          <ac:grpSpMkLst>
            <pc:docMk/>
            <pc:sldMk cId="1849435347" sldId="660"/>
            <ac:grpSpMk id="2" creationId="{CE946B20-8AE6-0782-7288-FB42655DC443}"/>
          </ac:grpSpMkLst>
        </pc:grpChg>
      </pc:sldChg>
      <pc:sldChg chg="delSp modSp mod modClrScheme chgLayout modNotesTx">
        <pc:chgData name="Mitchell Wand" userId="de9b44c55c049659" providerId="LiveId" clId="{F73383E9-5094-4CFC-9B99-1CECF5F2104D}" dt="2022-12-11T22:46:34.189" v="120" actId="20577"/>
        <pc:sldMkLst>
          <pc:docMk/>
          <pc:sldMk cId="3960731311" sldId="661"/>
        </pc:sldMkLst>
        <pc:spChg chg="mod ord">
          <ac:chgData name="Mitchell Wand" userId="de9b44c55c049659" providerId="LiveId" clId="{F73383E9-5094-4CFC-9B99-1CECF5F2104D}" dt="2022-12-11T22:42:16.230" v="53" actId="27636"/>
          <ac:spMkLst>
            <pc:docMk/>
            <pc:sldMk cId="3960731311" sldId="661"/>
            <ac:spMk id="594" creationId="{00000000-0000-0000-0000-000000000000}"/>
          </ac:spMkLst>
        </pc:spChg>
        <pc:spChg chg="del mod ord">
          <ac:chgData name="Mitchell Wand" userId="de9b44c55c049659" providerId="LiveId" clId="{F73383E9-5094-4CFC-9B99-1CECF5F2104D}" dt="2022-12-11T22:42:00.593" v="50" actId="700"/>
          <ac:spMkLst>
            <pc:docMk/>
            <pc:sldMk cId="3960731311" sldId="661"/>
            <ac:spMk id="595" creationId="{00000000-0000-0000-0000-000000000000}"/>
          </ac:spMkLst>
        </pc:spChg>
        <pc:spChg chg="mod ord">
          <ac:chgData name="Mitchell Wand" userId="de9b44c55c049659" providerId="LiveId" clId="{F73383E9-5094-4CFC-9B99-1CECF5F2104D}" dt="2022-12-11T22:46:34.189" v="120" actId="20577"/>
          <ac:spMkLst>
            <pc:docMk/>
            <pc:sldMk cId="3960731311" sldId="661"/>
            <ac:spMk id="596" creationId="{00000000-0000-0000-0000-000000000000}"/>
          </ac:spMkLst>
        </pc:spChg>
      </pc:sldChg>
      <pc:sldChg chg="addSp delSp modSp mod modClrScheme chgLayout">
        <pc:chgData name="Mitchell Wand" userId="de9b44c55c049659" providerId="LiveId" clId="{F73383E9-5094-4CFC-9B99-1CECF5F2104D}" dt="2022-12-11T22:51:24.184" v="151" actId="478"/>
        <pc:sldMkLst>
          <pc:docMk/>
          <pc:sldMk cId="1699180941" sldId="662"/>
        </pc:sldMkLst>
        <pc:spChg chg="add del mod">
          <ac:chgData name="Mitchell Wand" userId="de9b44c55c049659" providerId="LiveId" clId="{F73383E9-5094-4CFC-9B99-1CECF5F2104D}" dt="2022-12-11T22:48:33.946" v="127" actId="478"/>
          <ac:spMkLst>
            <pc:docMk/>
            <pc:sldMk cId="1699180941" sldId="662"/>
            <ac:spMk id="3" creationId="{985AB66C-A8B0-3956-11C5-BCD99CEAD7C8}"/>
          </ac:spMkLst>
        </pc:spChg>
        <pc:spChg chg="mod ord">
          <ac:chgData name="Mitchell Wand" userId="de9b44c55c049659" providerId="LiveId" clId="{F73383E9-5094-4CFC-9B99-1CECF5F2104D}" dt="2022-12-11T22:47:08.209" v="122" actId="255"/>
          <ac:spMkLst>
            <pc:docMk/>
            <pc:sldMk cId="1699180941" sldId="662"/>
            <ac:spMk id="600" creationId="{00000000-0000-0000-0000-000000000000}"/>
          </ac:spMkLst>
        </pc:spChg>
        <pc:spChg chg="del mod ord">
          <ac:chgData name="Mitchell Wand" userId="de9b44c55c049659" providerId="LiveId" clId="{F73383E9-5094-4CFC-9B99-1CECF5F2104D}" dt="2022-12-11T22:42:35.029" v="54" actId="700"/>
          <ac:spMkLst>
            <pc:docMk/>
            <pc:sldMk cId="1699180941" sldId="662"/>
            <ac:spMk id="601" creationId="{00000000-0000-0000-0000-000000000000}"/>
          </ac:spMkLst>
        </pc:spChg>
        <pc:spChg chg="del mod ord">
          <ac:chgData name="Mitchell Wand" userId="de9b44c55c049659" providerId="LiveId" clId="{F73383E9-5094-4CFC-9B99-1CECF5F2104D}" dt="2022-12-11T22:46:51.695" v="121" actId="478"/>
          <ac:spMkLst>
            <pc:docMk/>
            <pc:sldMk cId="1699180941" sldId="662"/>
            <ac:spMk id="602"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3" creationId="{00000000-0000-0000-0000-000000000000}"/>
          </ac:spMkLst>
        </pc:spChg>
        <pc:spChg chg="mod topLvl">
          <ac:chgData name="Mitchell Wand" userId="de9b44c55c049659" providerId="LiveId" clId="{F73383E9-5094-4CFC-9B99-1CECF5F2104D}" dt="2022-12-11T22:49:53.815" v="137" actId="14100"/>
          <ac:spMkLst>
            <pc:docMk/>
            <pc:sldMk cId="1699180941" sldId="662"/>
            <ac:spMk id="604"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5"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6" creationId="{00000000-0000-0000-0000-000000000000}"/>
          </ac:spMkLst>
        </pc:spChg>
        <pc:spChg chg="mod topLvl">
          <ac:chgData name="Mitchell Wand" userId="de9b44c55c049659" providerId="LiveId" clId="{F73383E9-5094-4CFC-9B99-1CECF5F2104D}" dt="2022-12-11T22:50:54.835" v="147" actId="1076"/>
          <ac:spMkLst>
            <pc:docMk/>
            <pc:sldMk cId="1699180941" sldId="662"/>
            <ac:spMk id="607"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8" creationId="{00000000-0000-0000-0000-000000000000}"/>
          </ac:spMkLst>
        </pc:spChg>
        <pc:spChg chg="del mod topLvl">
          <ac:chgData name="Mitchell Wand" userId="de9b44c55c049659" providerId="LiveId" clId="{F73383E9-5094-4CFC-9B99-1CECF5F2104D}" dt="2022-12-11T22:51:17.624" v="149" actId="478"/>
          <ac:spMkLst>
            <pc:docMk/>
            <pc:sldMk cId="1699180941" sldId="662"/>
            <ac:spMk id="609" creationId="{00000000-0000-0000-0000-000000000000}"/>
          </ac:spMkLst>
        </pc:spChg>
        <pc:spChg chg="mod topLvl">
          <ac:chgData name="Mitchell Wand" userId="de9b44c55c049659" providerId="LiveId" clId="{F73383E9-5094-4CFC-9B99-1CECF5F2104D}" dt="2022-12-11T22:50:49.822" v="146" actId="14100"/>
          <ac:spMkLst>
            <pc:docMk/>
            <pc:sldMk cId="1699180941" sldId="662"/>
            <ac:spMk id="610" creationId="{00000000-0000-0000-0000-000000000000}"/>
          </ac:spMkLst>
        </pc:spChg>
        <pc:spChg chg="del mod topLvl">
          <ac:chgData name="Mitchell Wand" userId="de9b44c55c049659" providerId="LiveId" clId="{F73383E9-5094-4CFC-9B99-1CECF5F2104D}" dt="2022-12-11T22:51:24.184" v="151" actId="478"/>
          <ac:spMkLst>
            <pc:docMk/>
            <pc:sldMk cId="1699180941" sldId="662"/>
            <ac:spMk id="611" creationId="{00000000-0000-0000-0000-000000000000}"/>
          </ac:spMkLst>
        </pc:spChg>
        <pc:spChg chg="mod topLvl">
          <ac:chgData name="Mitchell Wand" userId="de9b44c55c049659" providerId="LiveId" clId="{F73383E9-5094-4CFC-9B99-1CECF5F2104D}" dt="2022-12-11T22:49:46.966" v="136" actId="465"/>
          <ac:spMkLst>
            <pc:docMk/>
            <pc:sldMk cId="1699180941" sldId="662"/>
            <ac:spMk id="612" creationId="{00000000-0000-0000-0000-000000000000}"/>
          </ac:spMkLst>
        </pc:spChg>
        <pc:spChg chg="mod topLvl">
          <ac:chgData name="Mitchell Wand" userId="de9b44c55c049659" providerId="LiveId" clId="{F73383E9-5094-4CFC-9B99-1CECF5F2104D}" dt="2022-12-11T22:50:10.021" v="139" actId="1076"/>
          <ac:spMkLst>
            <pc:docMk/>
            <pc:sldMk cId="1699180941" sldId="662"/>
            <ac:spMk id="613" creationId="{00000000-0000-0000-0000-000000000000}"/>
          </ac:spMkLst>
        </pc:spChg>
        <pc:spChg chg="mod topLvl">
          <ac:chgData name="Mitchell Wand" userId="de9b44c55c049659" providerId="LiveId" clId="{F73383E9-5094-4CFC-9B99-1CECF5F2104D}" dt="2022-12-11T22:50:21.396" v="140" actId="1076"/>
          <ac:spMkLst>
            <pc:docMk/>
            <pc:sldMk cId="1699180941" sldId="662"/>
            <ac:spMk id="614" creationId="{00000000-0000-0000-0000-000000000000}"/>
          </ac:spMkLst>
        </pc:spChg>
        <pc:spChg chg="mod topLvl">
          <ac:chgData name="Mitchell Wand" userId="de9b44c55c049659" providerId="LiveId" clId="{F73383E9-5094-4CFC-9B99-1CECF5F2104D}" dt="2022-12-11T22:50:30.041" v="142" actId="14100"/>
          <ac:spMkLst>
            <pc:docMk/>
            <pc:sldMk cId="1699180941" sldId="662"/>
            <ac:spMk id="615" creationId="{00000000-0000-0000-0000-000000000000}"/>
          </ac:spMkLst>
        </pc:spChg>
        <pc:spChg chg="mod topLvl">
          <ac:chgData name="Mitchell Wand" userId="de9b44c55c049659" providerId="LiveId" clId="{F73383E9-5094-4CFC-9B99-1CECF5F2104D}" dt="2022-12-11T22:50:40.349" v="144" actId="14100"/>
          <ac:spMkLst>
            <pc:docMk/>
            <pc:sldMk cId="1699180941" sldId="662"/>
            <ac:spMk id="616" creationId="{00000000-0000-0000-0000-000000000000}"/>
          </ac:spMkLst>
        </pc:spChg>
        <pc:grpChg chg="add del mod">
          <ac:chgData name="Mitchell Wand" userId="de9b44c55c049659" providerId="LiveId" clId="{F73383E9-5094-4CFC-9B99-1CECF5F2104D}" dt="2022-12-11T22:48:13.464" v="126" actId="165"/>
          <ac:grpSpMkLst>
            <pc:docMk/>
            <pc:sldMk cId="1699180941" sldId="662"/>
            <ac:grpSpMk id="4" creationId="{6415F8F1-FD7A-D1A8-5B1F-20CAA0C2FB4A}"/>
          </ac:grpSpMkLst>
        </pc:grpChg>
      </pc:sldChg>
      <pc:sldChg chg="del">
        <pc:chgData name="Mitchell Wand" userId="de9b44c55c049659" providerId="LiveId" clId="{F73383E9-5094-4CFC-9B99-1CECF5F2104D}" dt="2022-12-11T22:37:57.855" v="27" actId="2696"/>
        <pc:sldMkLst>
          <pc:docMk/>
          <pc:sldMk cId="3510415203" sldId="663"/>
        </pc:sldMkLst>
      </pc:sldChg>
      <pc:sldChg chg="del">
        <pc:chgData name="Mitchell Wand" userId="de9b44c55c049659" providerId="LiveId" clId="{F73383E9-5094-4CFC-9B99-1CECF5F2104D}" dt="2022-12-11T22:40:14.462" v="39" actId="2696"/>
        <pc:sldMkLst>
          <pc:docMk/>
          <pc:sldMk cId="1567562974" sldId="664"/>
        </pc:sldMkLst>
      </pc:sldChg>
    </pc:docChg>
  </pc:docChgLst>
  <pc:docChgLst>
    <pc:chgData name="Mitchell Wand" userId="de9b44c55c049659" providerId="LiveId" clId="{78BE87D5-9DD8-41B0-B252-47CC6DFB8E29}"/>
    <pc:docChg chg="addSld modSld">
      <pc:chgData name="Mitchell Wand" userId="de9b44c55c049659" providerId="LiveId" clId="{78BE87D5-9DD8-41B0-B252-47CC6DFB8E29}" dt="2024-02-14T03:13:31.437" v="41"/>
      <pc:docMkLst>
        <pc:docMk/>
      </pc:docMkLst>
      <pc:sldChg chg="modSp add mod">
        <pc:chgData name="Mitchell Wand" userId="de9b44c55c049659" providerId="LiveId" clId="{78BE87D5-9DD8-41B0-B252-47CC6DFB8E29}" dt="2024-02-14T03:12:33.844" v="40" actId="20577"/>
        <pc:sldMkLst>
          <pc:docMk/>
          <pc:sldMk cId="3950482360" sldId="570"/>
        </pc:sldMkLst>
        <pc:spChg chg="mod">
          <ac:chgData name="Mitchell Wand" userId="de9b44c55c049659" providerId="LiveId" clId="{78BE87D5-9DD8-41B0-B252-47CC6DFB8E29}" dt="2024-02-14T03:12:33.844" v="40" actId="20577"/>
          <ac:spMkLst>
            <pc:docMk/>
            <pc:sldMk cId="3950482360" sldId="570"/>
            <ac:spMk id="482" creationId="{00000000-0000-0000-0000-000000000000}"/>
          </ac:spMkLst>
        </pc:spChg>
      </pc:sldChg>
      <pc:sldChg chg="add">
        <pc:chgData name="Mitchell Wand" userId="de9b44c55c049659" providerId="LiveId" clId="{78BE87D5-9DD8-41B0-B252-47CC6DFB8E29}" dt="2024-02-14T03:12:24.137" v="37"/>
        <pc:sldMkLst>
          <pc:docMk/>
          <pc:sldMk cId="3623289126" sldId="571"/>
        </pc:sldMkLst>
      </pc:sldChg>
      <pc:sldChg chg="modSp mod">
        <pc:chgData name="Mitchell Wand" userId="de9b44c55c049659" providerId="LiveId" clId="{78BE87D5-9DD8-41B0-B252-47CC6DFB8E29}" dt="2024-02-14T03:11:51.372" v="36" actId="20577"/>
        <pc:sldMkLst>
          <pc:docMk/>
          <pc:sldMk cId="2024362867" sldId="577"/>
        </pc:sldMkLst>
        <pc:spChg chg="mod">
          <ac:chgData name="Mitchell Wand" userId="de9b44c55c049659" providerId="LiveId" clId="{78BE87D5-9DD8-41B0-B252-47CC6DFB8E29}" dt="2024-02-14T03:11:51.372" v="36" actId="20577"/>
          <ac:spMkLst>
            <pc:docMk/>
            <pc:sldMk cId="2024362867" sldId="577"/>
            <ac:spMk id="626" creationId="{00000000-0000-0000-0000-000000000000}"/>
          </ac:spMkLst>
        </pc:spChg>
      </pc:sldChg>
      <pc:sldChg chg="add">
        <pc:chgData name="Mitchell Wand" userId="de9b44c55c049659" providerId="LiveId" clId="{78BE87D5-9DD8-41B0-B252-47CC6DFB8E29}" dt="2024-02-14T03:13:31.437" v="41"/>
        <pc:sldMkLst>
          <pc:docMk/>
          <pc:sldMk cId="81039764" sldId="665"/>
        </pc:sldMkLst>
      </pc:sldChg>
      <pc:sldChg chg="modSp mod">
        <pc:chgData name="Mitchell Wand" userId="de9b44c55c049659" providerId="LiveId" clId="{78BE87D5-9DD8-41B0-B252-47CC6DFB8E29}" dt="2024-02-14T03:11:30.152" v="34" actId="20577"/>
        <pc:sldMkLst>
          <pc:docMk/>
          <pc:sldMk cId="1786298898" sldId="678"/>
        </pc:sldMkLst>
        <pc:spChg chg="mod">
          <ac:chgData name="Mitchell Wand" userId="de9b44c55c049659" providerId="LiveId" clId="{78BE87D5-9DD8-41B0-B252-47CC6DFB8E29}" dt="2024-02-14T03:11:30.152" v="34" actId="20577"/>
          <ac:spMkLst>
            <pc:docMk/>
            <pc:sldMk cId="1786298898" sldId="678"/>
            <ac:spMk id="3" creationId="{8BB100BF-5E59-08E6-B414-BA80521CD2B4}"/>
          </ac:spMkLst>
        </pc:spChg>
      </pc:sldChg>
    </pc:docChg>
  </pc:docChgLst>
  <pc:docChgLst>
    <pc:chgData name="Mitchell Wand" userId="de9b44c55c049659" providerId="LiveId" clId="{2D563799-36BA-4054-AECD-DC195B7200E4}"/>
    <pc:docChg chg="modSld">
      <pc:chgData name="Mitchell Wand" userId="de9b44c55c049659" providerId="LiveId" clId="{2D563799-36BA-4054-AECD-DC195B7200E4}" dt="2023-02-05T16:34:53.641" v="74" actId="20577"/>
      <pc:docMkLst>
        <pc:docMk/>
      </pc:docMkLst>
      <pc:sldChg chg="modNotesTx">
        <pc:chgData name="Mitchell Wand" userId="de9b44c55c049659" providerId="LiveId" clId="{2D563799-36BA-4054-AECD-DC195B7200E4}" dt="2023-02-05T16:34:53.641" v="74" actId="20577"/>
        <pc:sldMkLst>
          <pc:docMk/>
          <pc:sldMk cId="829040657" sldId="559"/>
        </pc:sldMkLst>
      </pc:sldChg>
    </pc:docChg>
  </pc:docChgLst>
</pc:chgInfo>
</file>

<file path=ppt/media/image1.png>
</file>

<file path=ppt/media/image2.png>
</file>

<file path=ppt/media/image3.png>
</file>

<file path=ppt/media/image4.tif>
</file>

<file path=ppt/media/image5.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1" name="Shape 141"/>
          <p:cNvSpPr>
            <a:spLocks noGrp="1" noRot="1" noChangeAspect="1"/>
          </p:cNvSpPr>
          <p:nvPr>
            <p:ph type="sldImg"/>
          </p:nvPr>
        </p:nvSpPr>
        <p:spPr>
          <a:xfrm>
            <a:off x="381000" y="685800"/>
            <a:ext cx="6096000" cy="3429000"/>
          </a:xfrm>
          <a:prstGeom prst="rect">
            <a:avLst/>
          </a:prstGeom>
        </p:spPr>
        <p:txBody>
          <a:bodyPr/>
          <a:lstStyle/>
          <a:p>
            <a:endParaRPr/>
          </a:p>
        </p:txBody>
      </p:sp>
      <p:sp>
        <p:nvSpPr>
          <p:cNvPr id="142" name="Shape 14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228600" latinLnBrk="0">
      <a:lnSpc>
        <a:spcPct val="117999"/>
      </a:lnSpc>
      <a:defRPr sz="1100">
        <a:latin typeface="+mn-lt"/>
        <a:ea typeface="+mn-ea"/>
        <a:cs typeface="+mn-cs"/>
        <a:sym typeface="Helvetica Neue"/>
      </a:defRPr>
    </a:lvl1pPr>
    <a:lvl2pPr indent="114300" defTabSz="228600" latinLnBrk="0">
      <a:lnSpc>
        <a:spcPct val="117999"/>
      </a:lnSpc>
      <a:defRPr sz="1100">
        <a:latin typeface="+mn-lt"/>
        <a:ea typeface="+mn-ea"/>
        <a:cs typeface="+mn-cs"/>
        <a:sym typeface="Helvetica Neue"/>
      </a:defRPr>
    </a:lvl2pPr>
    <a:lvl3pPr indent="228600" defTabSz="228600" latinLnBrk="0">
      <a:lnSpc>
        <a:spcPct val="117999"/>
      </a:lnSpc>
      <a:defRPr sz="1100">
        <a:latin typeface="+mn-lt"/>
        <a:ea typeface="+mn-ea"/>
        <a:cs typeface="+mn-cs"/>
        <a:sym typeface="Helvetica Neue"/>
      </a:defRPr>
    </a:lvl3pPr>
    <a:lvl4pPr indent="342900" defTabSz="228600" latinLnBrk="0">
      <a:lnSpc>
        <a:spcPct val="117999"/>
      </a:lnSpc>
      <a:defRPr sz="1100">
        <a:latin typeface="+mn-lt"/>
        <a:ea typeface="+mn-ea"/>
        <a:cs typeface="+mn-cs"/>
        <a:sym typeface="Helvetica Neue"/>
      </a:defRPr>
    </a:lvl4pPr>
    <a:lvl5pPr indent="457200" defTabSz="228600" latinLnBrk="0">
      <a:lnSpc>
        <a:spcPct val="117999"/>
      </a:lnSpc>
      <a:defRPr sz="1100">
        <a:latin typeface="+mn-lt"/>
        <a:ea typeface="+mn-ea"/>
        <a:cs typeface="+mn-cs"/>
        <a:sym typeface="Helvetica Neue"/>
      </a:defRPr>
    </a:lvl5pPr>
    <a:lvl6pPr indent="571500" defTabSz="228600" latinLnBrk="0">
      <a:lnSpc>
        <a:spcPct val="117999"/>
      </a:lnSpc>
      <a:defRPr sz="1100">
        <a:latin typeface="+mn-lt"/>
        <a:ea typeface="+mn-ea"/>
        <a:cs typeface="+mn-cs"/>
        <a:sym typeface="Helvetica Neue"/>
      </a:defRPr>
    </a:lvl6pPr>
    <a:lvl7pPr indent="685800" defTabSz="228600" latinLnBrk="0">
      <a:lnSpc>
        <a:spcPct val="117999"/>
      </a:lnSpc>
      <a:defRPr sz="1100">
        <a:latin typeface="+mn-lt"/>
        <a:ea typeface="+mn-ea"/>
        <a:cs typeface="+mn-cs"/>
        <a:sym typeface="Helvetica Neue"/>
      </a:defRPr>
    </a:lvl7pPr>
    <a:lvl8pPr indent="800100" defTabSz="228600" latinLnBrk="0">
      <a:lnSpc>
        <a:spcPct val="117999"/>
      </a:lnSpc>
      <a:defRPr sz="1100">
        <a:latin typeface="+mn-lt"/>
        <a:ea typeface="+mn-ea"/>
        <a:cs typeface="+mn-cs"/>
        <a:sym typeface="Helvetica Neue"/>
      </a:defRPr>
    </a:lvl8pPr>
    <a:lvl9pPr indent="914400" defTabSz="228600" latinLnBrk="0">
      <a:lnSpc>
        <a:spcPct val="117999"/>
      </a:lnSpc>
      <a:defRPr sz="11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2257204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layered architecture could become a tiered architecture if we need to distribute some of the functions across multiple servers.  (Don’t worry, we’re not going to quiz you on the difference between a layered architecture and tiered architecture :smiley)</a:t>
            </a:r>
            <a:r>
              <a:rPr lang="en-US" dirty="0">
                <a:sym typeface="Wingdings" panose="05000000000000000000" pitchFamily="2" charset="2"/>
              </a:rPr>
              <a:t></a:t>
            </a:r>
            <a:endParaRPr lang="en-US" dirty="0"/>
          </a:p>
        </p:txBody>
      </p:sp>
    </p:spTree>
    <p:extLst>
      <p:ext uri="{BB962C8B-B14F-4D97-AF65-F5344CB8AC3E}">
        <p14:creationId xmlns:p14="http://schemas.microsoft.com/office/powerpoint/2010/main" val="19747287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4" name="Shape 524"/>
          <p:cNvSpPr>
            <a:spLocks noGrp="1" noRot="1" noChangeAspect="1"/>
          </p:cNvSpPr>
          <p:nvPr>
            <p:ph type="sldImg"/>
          </p:nvPr>
        </p:nvSpPr>
        <p:spPr>
          <a:xfrm>
            <a:off x="381000" y="685800"/>
            <a:ext cx="6096000" cy="3429000"/>
          </a:xfrm>
          <a:prstGeom prst="rect">
            <a:avLst/>
          </a:prstGeom>
        </p:spPr>
        <p:txBody>
          <a:bodyPr/>
          <a:lstStyle/>
          <a:p>
            <a:endParaRPr/>
          </a:p>
        </p:txBody>
      </p:sp>
      <p:sp>
        <p:nvSpPr>
          <p:cNvPr id="525" name="Shape 525"/>
          <p:cNvSpPr>
            <a:spLocks noGrp="1"/>
          </p:cNvSpPr>
          <p:nvPr>
            <p:ph type="body" sz="quarter" idx="1"/>
          </p:nvPr>
        </p:nvSpPr>
        <p:spPr>
          <a:prstGeom prst="rect">
            <a:avLst/>
          </a:prstGeom>
        </p:spPr>
        <p:txBody>
          <a:bodyPr/>
          <a:lstStyle/>
          <a:p>
            <a:r>
              <a:rPr lang="en-US" dirty="0"/>
              <a:t>&lt;</a:t>
            </a:r>
            <a:r>
              <a:rPr dirty="0"/>
              <a:t>Read slide</a:t>
            </a:r>
            <a:r>
              <a:rPr lang="en-US" dirty="0"/>
              <a:t>&gt;</a:t>
            </a:r>
            <a:r>
              <a:rPr dirty="0"/>
              <a:t> note that figure on right is map/reduce architecture, showing pipeline through stages</a:t>
            </a:r>
            <a:r>
              <a:rPr lang="en-US" dirty="0"/>
              <a:t>. </a:t>
            </a:r>
          </a:p>
          <a:p>
            <a:endParaRPr lang="en-US" dirty="0"/>
          </a:p>
          <a:p>
            <a:r>
              <a:rPr lang="en-US" dirty="0"/>
              <a:t>Each stage might be on a different server, or they could be on the same. Like tiered or layered architecture, this embraces both distributed and monolithic versions.</a:t>
            </a:r>
            <a:endParaRPr dirty="0"/>
          </a:p>
        </p:txBody>
      </p:sp>
    </p:spTree>
    <p:extLst>
      <p:ext uri="{BB962C8B-B14F-4D97-AF65-F5344CB8AC3E}">
        <p14:creationId xmlns:p14="http://schemas.microsoft.com/office/powerpoint/2010/main" val="40801479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9" name="Shape 569"/>
          <p:cNvSpPr>
            <a:spLocks noGrp="1" noRot="1" noChangeAspect="1"/>
          </p:cNvSpPr>
          <p:nvPr>
            <p:ph type="sldImg"/>
          </p:nvPr>
        </p:nvSpPr>
        <p:spPr>
          <a:prstGeom prst="rect">
            <a:avLst/>
          </a:prstGeom>
        </p:spPr>
        <p:txBody>
          <a:bodyPr/>
          <a:lstStyle/>
          <a:p>
            <a:endParaRPr/>
          </a:p>
        </p:txBody>
      </p:sp>
      <p:sp>
        <p:nvSpPr>
          <p:cNvPr id="570" name="Shape 570"/>
          <p:cNvSpPr>
            <a:spLocks noGrp="1"/>
          </p:cNvSpPr>
          <p:nvPr>
            <p:ph type="body" sz="quarter" idx="1"/>
          </p:nvPr>
        </p:nvSpPr>
        <p:spPr>
          <a:prstGeom prst="rect">
            <a:avLst/>
          </a:prstGeom>
        </p:spPr>
        <p:txBody>
          <a:bodyPr/>
          <a:lstStyle/>
          <a:p>
            <a:r>
              <a:rPr dirty="0"/>
              <a:t>How does a pipeline architecture address our distributed systems requirements and tradeoffs?</a:t>
            </a:r>
          </a:p>
          <a:p>
            <a:r>
              <a:rPr dirty="0"/>
              <a:t>Similarly to the tiered architecture, we can scale to support processing more data concurrently by adding more machines. Each machine can process some number of stages concurrently. Because the stages are independent, we can always add more machines to process more data in parallel.</a:t>
            </a:r>
          </a:p>
          <a:p>
            <a:r>
              <a:rPr dirty="0"/>
              <a:t>The limitation that we will run into is the bandwidth to transfer the inputs and outputs from each stage in the pipeline to the next.</a:t>
            </a:r>
            <a:endParaRPr lang="en-US" dirty="0"/>
          </a:p>
          <a:p>
            <a:endParaRPr dirty="0"/>
          </a:p>
          <a:p>
            <a:r>
              <a:rPr dirty="0"/>
              <a:t>However, once we recognize this limitation, we can also design systems around it: consider this exact problem of map/reduce running on a lot of data. How do we move that big amount of data to be in the right spot to run a task on it? Map/Reduce is implemented in conjunction with </a:t>
            </a:r>
            <a:r>
              <a:rPr lang="en-US" dirty="0"/>
              <a:t>the Google File System, (</a:t>
            </a:r>
            <a:r>
              <a:rPr dirty="0"/>
              <a:t>GFS</a:t>
            </a:r>
            <a:r>
              <a:rPr lang="en-US" dirty="0"/>
              <a:t>):</a:t>
            </a:r>
            <a:r>
              <a:rPr dirty="0"/>
              <a:t> each filter in the pipeline is run on a chunk server that already has that piece of data.</a:t>
            </a:r>
          </a:p>
          <a:p>
            <a:endParaRPr dirty="0"/>
          </a:p>
          <a:p>
            <a:r>
              <a:rPr dirty="0"/>
              <a:t>In terms of fault tolerance, the pipeline architecture improves over the general tiered architecture because it also enforces the requirement that each stage in a pipeline is stateless. If a node fails in the middle of processing some data in a stage of the pipeline, the system could always recover by running that same input through the pipeline again: no data would become corrupted by partial results from the failed computation.</a:t>
            </a:r>
          </a:p>
        </p:txBody>
      </p:sp>
    </p:spTree>
    <p:extLst>
      <p:ext uri="{BB962C8B-B14F-4D97-AF65-F5344CB8AC3E}">
        <p14:creationId xmlns:p14="http://schemas.microsoft.com/office/powerpoint/2010/main" val="250259472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9" name="Shape 629"/>
          <p:cNvSpPr>
            <a:spLocks noGrp="1" noRot="1" noChangeAspect="1"/>
          </p:cNvSpPr>
          <p:nvPr>
            <p:ph type="sldImg"/>
          </p:nvPr>
        </p:nvSpPr>
        <p:spPr>
          <a:prstGeom prst="rect">
            <a:avLst/>
          </a:prstGeom>
        </p:spPr>
        <p:txBody>
          <a:bodyPr/>
          <a:lstStyle/>
          <a:p>
            <a:endParaRPr/>
          </a:p>
        </p:txBody>
      </p:sp>
      <p:sp>
        <p:nvSpPr>
          <p:cNvPr id="630" name="Shape 630"/>
          <p:cNvSpPr>
            <a:spLocks noGrp="1"/>
          </p:cNvSpPr>
          <p:nvPr>
            <p:ph type="body" sz="quarter" idx="1"/>
          </p:nvPr>
        </p:nvSpPr>
        <p:spPr>
          <a:prstGeom prst="rect">
            <a:avLst/>
          </a:prstGeom>
        </p:spPr>
        <p:txBody>
          <a:bodyPr/>
          <a:lstStyle/>
          <a:p>
            <a:r>
              <a:rPr dirty="0"/>
              <a:t>(Read slide)</a:t>
            </a:r>
          </a:p>
        </p:txBody>
      </p:sp>
    </p:spTree>
    <p:extLst>
      <p:ext uri="{BB962C8B-B14F-4D97-AF65-F5344CB8AC3E}">
        <p14:creationId xmlns:p14="http://schemas.microsoft.com/office/powerpoint/2010/main" val="317883429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8" name="Shape 748"/>
          <p:cNvSpPr>
            <a:spLocks noGrp="1" noRot="1" noChangeAspect="1"/>
          </p:cNvSpPr>
          <p:nvPr>
            <p:ph type="sldImg"/>
          </p:nvPr>
        </p:nvSpPr>
        <p:spPr>
          <a:prstGeom prst="rect">
            <a:avLst/>
          </a:prstGeom>
        </p:spPr>
        <p:txBody>
          <a:bodyPr/>
          <a:lstStyle/>
          <a:p>
            <a:endParaRPr/>
          </a:p>
        </p:txBody>
      </p:sp>
      <p:sp>
        <p:nvSpPr>
          <p:cNvPr id="749" name="Shape 749"/>
          <p:cNvSpPr>
            <a:spLocks noGrp="1"/>
          </p:cNvSpPr>
          <p:nvPr>
            <p:ph type="body" sz="quarter" idx="1"/>
          </p:nvPr>
        </p:nvSpPr>
        <p:spPr>
          <a:prstGeom prst="rect">
            <a:avLst/>
          </a:prstGeom>
        </p:spPr>
        <p:txBody>
          <a:bodyPr/>
          <a:lstStyle/>
          <a:p>
            <a:pPr defTabSz="914400">
              <a:lnSpc>
                <a:spcPct val="100000"/>
              </a:lnSpc>
              <a:defRPr sz="1600">
                <a:latin typeface="Calibri"/>
                <a:ea typeface="Calibri"/>
                <a:cs typeface="Calibri"/>
                <a:sym typeface="Calibri"/>
              </a:defRPr>
            </a:pPr>
            <a:r>
              <a:rPr dirty="0"/>
              <a:t>Here is an example of a micro services architecture for a productivity application. There are multiple components to this application. Each component is shown as a grey box, and is a micro service.</a:t>
            </a:r>
            <a:endParaRPr lang="en-US" dirty="0"/>
          </a:p>
          <a:p>
            <a:pPr defTabSz="914400">
              <a:lnSpc>
                <a:spcPct val="100000"/>
              </a:lnSpc>
              <a:defRPr sz="1600">
                <a:latin typeface="Calibri"/>
                <a:ea typeface="Calibri"/>
                <a:cs typeface="Calibri"/>
                <a:sym typeface="Calibri"/>
              </a:defRPr>
            </a:pPr>
            <a:endParaRPr dirty="0"/>
          </a:p>
          <a:p>
            <a:pPr defTabSz="914400">
              <a:lnSpc>
                <a:spcPct val="100000"/>
              </a:lnSpc>
              <a:defRPr sz="1600">
                <a:latin typeface="Calibri"/>
                <a:ea typeface="Calibri"/>
                <a:cs typeface="Calibri"/>
                <a:sym typeface="Calibri"/>
              </a:defRPr>
            </a:pPr>
            <a:r>
              <a:rPr dirty="0"/>
              <a:t>(Note the separation of responsibilities to entirely different services that only connect over a well-defined API)</a:t>
            </a:r>
          </a:p>
          <a:p>
            <a:pPr defTabSz="914400">
              <a:lnSpc>
                <a:spcPct val="100000"/>
              </a:lnSpc>
              <a:defRPr sz="1600">
                <a:latin typeface="Calibri"/>
                <a:ea typeface="Calibri"/>
                <a:cs typeface="Calibri"/>
                <a:sym typeface="Calibri"/>
              </a:defRPr>
            </a:pPr>
            <a:endParaRPr dirty="0"/>
          </a:p>
        </p:txBody>
      </p:sp>
    </p:spTree>
    <p:extLst>
      <p:ext uri="{BB962C8B-B14F-4D97-AF65-F5344CB8AC3E}">
        <p14:creationId xmlns:p14="http://schemas.microsoft.com/office/powerpoint/2010/main" val="26063974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advantages of microservice architectures are clear:  the independent services may scale differently, so they can be built on different hardware and software platforms.   Furthermore, they have independent specifications, so they can (in principle) be built independently.</a:t>
            </a:r>
          </a:p>
          <a:p>
            <a:endParaRPr lang="en-US" dirty="0"/>
          </a:p>
          <a:p>
            <a:r>
              <a:rPr lang="en-US" dirty="0"/>
              <a:t>On the other hand, there are limitations in practice—</a:t>
            </a:r>
          </a:p>
          <a:p>
            <a:pPr marL="171450" indent="-171450">
              <a:buFont typeface="Arial" panose="020B0604020202020204" pitchFamily="34" charset="0"/>
              <a:buChar char="•"/>
            </a:pPr>
            <a:r>
              <a:rPr lang="en-US" dirty="0"/>
              <a:t>What do we do about data that needs to be shared across the different services?</a:t>
            </a:r>
          </a:p>
          <a:p>
            <a:pPr marL="171450" indent="-171450">
              <a:buFont typeface="Arial" panose="020B0604020202020204" pitchFamily="34" charset="0"/>
              <a:buChar char="•"/>
            </a:pPr>
            <a:r>
              <a:rPr lang="en-US" dirty="0"/>
              <a:t>Services may depend on each other in complex and unpredictable ways.   What happens if a service goes down?  This decreases the effective redundancy.</a:t>
            </a:r>
          </a:p>
          <a:p>
            <a:pPr marL="171450" indent="-171450">
              <a:buFont typeface="Arial" panose="020B0604020202020204" pitchFamily="34" charset="0"/>
              <a:buChar char="•"/>
            </a:pPr>
            <a:r>
              <a:rPr lang="en-US" dirty="0"/>
              <a:t>Consistency is harder: you may want data to be consistent across multiple servers.</a:t>
            </a:r>
          </a:p>
          <a:p>
            <a:pPr marL="171450" indent="-171450">
              <a:buFont typeface="Arial" panose="020B0604020202020204" pitchFamily="34" charset="0"/>
              <a:buChar char="•"/>
            </a:pPr>
            <a:endParaRPr lang="en-US" dirty="0"/>
          </a:p>
          <a:p>
            <a:endParaRPr lang="en-US" dirty="0"/>
          </a:p>
          <a:p>
            <a:endParaRPr lang="en-US" dirty="0"/>
          </a:p>
        </p:txBody>
      </p:sp>
    </p:spTree>
    <p:extLst>
      <p:ext uri="{BB962C8B-B14F-4D97-AF65-F5344CB8AC3E}">
        <p14:creationId xmlns:p14="http://schemas.microsoft.com/office/powerpoint/2010/main" val="384914307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4" name="Shape 764"/>
          <p:cNvSpPr>
            <a:spLocks noGrp="1" noRot="1" noChangeAspect="1"/>
          </p:cNvSpPr>
          <p:nvPr>
            <p:ph type="sldImg"/>
          </p:nvPr>
        </p:nvSpPr>
        <p:spPr>
          <a:prstGeom prst="rect">
            <a:avLst/>
          </a:prstGeom>
        </p:spPr>
        <p:txBody>
          <a:bodyPr/>
          <a:lstStyle/>
          <a:p>
            <a:endParaRPr/>
          </a:p>
        </p:txBody>
      </p:sp>
      <p:sp>
        <p:nvSpPr>
          <p:cNvPr id="765" name="Shape 765"/>
          <p:cNvSpPr>
            <a:spLocks noGrp="1"/>
          </p:cNvSpPr>
          <p:nvPr>
            <p:ph type="body" sz="quarter" idx="1"/>
          </p:nvPr>
        </p:nvSpPr>
        <p:spPr>
          <a:prstGeom prst="rect">
            <a:avLst/>
          </a:prstGeom>
        </p:spPr>
        <p:txBody>
          <a:bodyPr/>
          <a:lstStyle>
            <a:lvl1pPr defTabSz="914400">
              <a:lnSpc>
                <a:spcPct val="100000"/>
              </a:lnSpc>
              <a:defRPr sz="1800">
                <a:latin typeface="Calibri"/>
                <a:ea typeface="Calibri"/>
                <a:cs typeface="Calibri"/>
                <a:sym typeface="Calibri"/>
              </a:defRPr>
            </a:lvl1pPr>
          </a:lstStyle>
          <a:p>
            <a:r>
              <a:rPr lang="en-US" dirty="0"/>
              <a:t>Microservice advocates claim that </a:t>
            </a:r>
            <a:r>
              <a:rPr dirty="0"/>
              <a:t>as the system grows in complexity, the micro service abstraction </a:t>
            </a:r>
            <a:r>
              <a:rPr lang="en-US" dirty="0"/>
              <a:t>provides gains in</a:t>
            </a:r>
            <a:r>
              <a:rPr dirty="0"/>
              <a:t> understanding and productivity</a:t>
            </a:r>
            <a:r>
              <a:rPr lang="en-US" dirty="0"/>
              <a:t> that outweigh the cost of the added complexity.</a:t>
            </a:r>
          </a:p>
          <a:p>
            <a:endParaRPr lang="en-US" dirty="0"/>
          </a:p>
          <a:p>
            <a:r>
              <a:rPr lang="en-US" dirty="0"/>
              <a:t>It would be interesting to have some hard data about this, but companies probably don’t want to be too transparent about stuff like this.</a:t>
            </a:r>
            <a:endParaRPr dirty="0"/>
          </a:p>
        </p:txBody>
      </p:sp>
    </p:spTree>
    <p:extLst>
      <p:ext uri="{BB962C8B-B14F-4D97-AF65-F5344CB8AC3E}">
        <p14:creationId xmlns:p14="http://schemas.microsoft.com/office/powerpoint/2010/main" val="32276878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Shape 197"/>
          <p:cNvSpPr>
            <a:spLocks noGrp="1" noRot="1" noChangeAspect="1"/>
          </p:cNvSpPr>
          <p:nvPr>
            <p:ph type="sldImg"/>
          </p:nvPr>
        </p:nvSpPr>
        <p:spPr>
          <a:prstGeom prst="rect">
            <a:avLst/>
          </a:prstGeom>
        </p:spPr>
        <p:txBody>
          <a:bodyPr/>
          <a:lstStyle/>
          <a:p>
            <a:endParaRPr/>
          </a:p>
        </p:txBody>
      </p:sp>
      <p:sp>
        <p:nvSpPr>
          <p:cNvPr id="198" name="Shape 198"/>
          <p:cNvSpPr>
            <a:spLocks noGrp="1"/>
          </p:cNvSpPr>
          <p:nvPr>
            <p:ph type="body" sz="quarter" idx="1"/>
          </p:nvPr>
        </p:nvSpPr>
        <p:spPr>
          <a:prstGeom prst="rect">
            <a:avLst/>
          </a:prstGeom>
        </p:spPr>
        <p:txBody>
          <a:bodyPr/>
          <a:lstStyle/>
          <a:p>
            <a:r>
              <a:rPr dirty="0"/>
              <a:t>In today’s lecture, we will discuss common distributed systems architectures.</a:t>
            </a:r>
            <a:endParaRPr lang="en-US" dirty="0"/>
          </a:p>
          <a:p>
            <a:endParaRPr dirty="0"/>
          </a:p>
          <a:p>
            <a:r>
              <a:rPr dirty="0"/>
              <a:t>(Read slide)</a:t>
            </a:r>
            <a:endParaRPr lang="en-US" dirty="0"/>
          </a:p>
          <a:p>
            <a:endParaRPr dirty="0"/>
          </a:p>
          <a:p>
            <a:r>
              <a:rPr dirty="0"/>
              <a:t>In the same way that object oriented design patterns let us reason about trade-offs in common problems, software architectures let us reason about tradeoffs to common problems, but at a much larger scale.</a:t>
            </a:r>
          </a:p>
          <a:p>
            <a:r>
              <a:rPr dirty="0"/>
              <a:t>For example, consider the layout of buildings on campus: determining where to put what building and how people flow between them is an important step of design.</a:t>
            </a:r>
            <a:endParaRPr lang="en-US" dirty="0"/>
          </a:p>
          <a:p>
            <a:endParaRPr lang="en-US" dirty="0"/>
          </a:p>
          <a:p>
            <a:r>
              <a:rPr lang="en-US" dirty="0"/>
              <a:t>This is design at what we called the Structural Scale, back in Module 04.</a:t>
            </a:r>
            <a:endParaRPr dirty="0"/>
          </a:p>
        </p:txBody>
      </p:sp>
    </p:spTree>
    <p:extLst>
      <p:ext uri="{BB962C8B-B14F-4D97-AF65-F5344CB8AC3E}">
        <p14:creationId xmlns:p14="http://schemas.microsoft.com/office/powerpoint/2010/main" val="42316080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a:p>
            <a:endParaRPr lang="en-US" dirty="0"/>
          </a:p>
          <a:p>
            <a:r>
              <a:rPr lang="en-US" dirty="0"/>
              <a:t>These are the things that our software architectures need to cope with.</a:t>
            </a:r>
          </a:p>
        </p:txBody>
      </p:sp>
    </p:spTree>
    <p:extLst>
      <p:ext uri="{BB962C8B-B14F-4D97-AF65-F5344CB8AC3E}">
        <p14:creationId xmlns:p14="http://schemas.microsoft.com/office/powerpoint/2010/main" val="28276695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Each of those challenges has an implication on our system design. We can pick different high-level designs that will make different tradeoffs between the different challenges.</a:t>
            </a:r>
          </a:p>
          <a:p>
            <a:endParaRPr lang="en-US" dirty="0"/>
          </a:p>
          <a:p>
            <a:r>
              <a:rPr lang="en-US" dirty="0"/>
              <a:t>Here are a few framing questions that you should consider when thinking about how to design a distributed system. By choosing different distributed architectures, we can create systems that will have predictable answers to these questions.</a:t>
            </a:r>
          </a:p>
          <a:p>
            <a:endParaRPr lang="en-US" dirty="0"/>
          </a:p>
          <a:p>
            <a:r>
              <a:rPr lang="en-US" dirty="0"/>
              <a:t>&lt;read slide&gt;</a:t>
            </a:r>
          </a:p>
        </p:txBody>
      </p:sp>
    </p:spTree>
    <p:extLst>
      <p:ext uri="{BB962C8B-B14F-4D97-AF65-F5344CB8AC3E}">
        <p14:creationId xmlns:p14="http://schemas.microsoft.com/office/powerpoint/2010/main" val="15026691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remainder of this module, we will consider 3 kinds of architectures that might be used in a distributed system, and discuss their advantages and disadvantages.</a:t>
            </a:r>
          </a:p>
          <a:p>
            <a:endParaRPr lang="en-US" dirty="0"/>
          </a:p>
        </p:txBody>
      </p:sp>
    </p:spTree>
    <p:extLst>
      <p:ext uri="{BB962C8B-B14F-4D97-AF65-F5344CB8AC3E}">
        <p14:creationId xmlns:p14="http://schemas.microsoft.com/office/powerpoint/2010/main" val="9492117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1" name="Shape 311"/>
          <p:cNvSpPr>
            <a:spLocks noGrp="1" noRot="1" noChangeAspect="1"/>
          </p:cNvSpPr>
          <p:nvPr>
            <p:ph type="sldImg"/>
          </p:nvPr>
        </p:nvSpPr>
        <p:spPr>
          <a:xfrm>
            <a:off x="381000" y="685800"/>
            <a:ext cx="6096000" cy="3429000"/>
          </a:xfrm>
          <a:prstGeom prst="rect">
            <a:avLst/>
          </a:prstGeom>
        </p:spPr>
        <p:txBody>
          <a:bodyPr/>
          <a:lstStyle/>
          <a:p>
            <a:endParaRPr/>
          </a:p>
        </p:txBody>
      </p:sp>
      <p:sp>
        <p:nvSpPr>
          <p:cNvPr id="312" name="Shape 312"/>
          <p:cNvSpPr>
            <a:spLocks noGrp="1"/>
          </p:cNvSpPr>
          <p:nvPr>
            <p:ph type="body" sz="quarter" idx="1"/>
          </p:nvPr>
        </p:nvSpPr>
        <p:spPr>
          <a:prstGeom prst="rect">
            <a:avLst/>
          </a:prstGeom>
        </p:spPr>
        <p:txBody>
          <a:bodyPr/>
          <a:lstStyle/>
          <a:p>
            <a:r>
              <a:rPr dirty="0"/>
              <a:t>While most distributed systems involve multiple “servers” coordinating to act as one, it is also worthwhile to consider the case of a single server interacting with multiple clients. </a:t>
            </a:r>
            <a:endParaRPr lang="en-US" dirty="0"/>
          </a:p>
          <a:p>
            <a:r>
              <a:rPr lang="en-US" dirty="0"/>
              <a:t>&lt;READ SLIDE&gt;</a:t>
            </a:r>
          </a:p>
          <a:p>
            <a:r>
              <a:rPr dirty="0"/>
              <a:t>When considering the system as a whole: the clients *and* the server, there is still some coordination that occurs to implement the system’s goals. We will start with discussing this “monolithic” application as a starting point for examining other common distributed systems architectures.</a:t>
            </a:r>
          </a:p>
          <a:p>
            <a:endParaRPr lang="en-US" dirty="0"/>
          </a:p>
        </p:txBody>
      </p:sp>
    </p:spTree>
    <p:extLst>
      <p:ext uri="{BB962C8B-B14F-4D97-AF65-F5344CB8AC3E}">
        <p14:creationId xmlns:p14="http://schemas.microsoft.com/office/powerpoint/2010/main" val="11782796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4" name="Shape 334"/>
          <p:cNvSpPr>
            <a:spLocks noGrp="1" noRot="1" noChangeAspect="1"/>
          </p:cNvSpPr>
          <p:nvPr>
            <p:ph type="sldImg"/>
          </p:nvPr>
        </p:nvSpPr>
        <p:spPr>
          <a:prstGeom prst="rect">
            <a:avLst/>
          </a:prstGeom>
        </p:spPr>
        <p:txBody>
          <a:bodyPr/>
          <a:lstStyle/>
          <a:p>
            <a:endParaRPr/>
          </a:p>
        </p:txBody>
      </p:sp>
      <p:sp>
        <p:nvSpPr>
          <p:cNvPr id="335" name="Shape 335"/>
          <p:cNvSpPr>
            <a:spLocks noGrp="1"/>
          </p:cNvSpPr>
          <p:nvPr>
            <p:ph type="body" sz="quarter" idx="1"/>
          </p:nvPr>
        </p:nvSpPr>
        <p:spPr>
          <a:prstGeom prst="rect">
            <a:avLst/>
          </a:prstGeom>
        </p:spPr>
        <p:txBody>
          <a:bodyPr/>
          <a:lstStyle/>
          <a:p>
            <a:pPr marL="0" marR="0" lvl="0" indent="0" defTabSz="228600" eaLnBrk="1" fontAlgn="auto" latinLnBrk="0" hangingPunct="1">
              <a:lnSpc>
                <a:spcPct val="117999"/>
              </a:lnSpc>
              <a:spcBef>
                <a:spcPts val="0"/>
              </a:spcBef>
              <a:spcAft>
                <a:spcPts val="0"/>
              </a:spcAft>
              <a:buClrTx/>
              <a:buSzTx/>
              <a:buFontTx/>
              <a:buNone/>
              <a:tabLst/>
              <a:defRPr/>
            </a:pPr>
            <a:r>
              <a:rPr lang="en-US" dirty="0"/>
              <a:t>The performance of the monolith is limited by the performance of that single node and its network links. If, in this figure, we have 5 clients all trying to read 100GB files concurrently, they will be limited by the total throughput of this one server.</a:t>
            </a:r>
          </a:p>
          <a:p>
            <a:endParaRPr lang="en-US" dirty="0"/>
          </a:p>
          <a:p>
            <a:r>
              <a:rPr dirty="0"/>
              <a:t>To scale a monolith</a:t>
            </a:r>
            <a:r>
              <a:rPr lang="en-US" dirty="0"/>
              <a:t>, </a:t>
            </a:r>
            <a:r>
              <a:rPr dirty="0"/>
              <a:t>our </a:t>
            </a:r>
            <a:r>
              <a:rPr lang="en-US" dirty="0"/>
              <a:t>only</a:t>
            </a:r>
            <a:r>
              <a:rPr dirty="0"/>
              <a:t> option is to replace our server with a bigger server. Eventually, we will reach a limit of the performance of a single server. </a:t>
            </a:r>
            <a:endParaRPr lang="en-US" dirty="0"/>
          </a:p>
          <a:p>
            <a:endParaRPr lang="en-US" dirty="0"/>
          </a:p>
          <a:p>
            <a:r>
              <a:rPr lang="en-US" dirty="0"/>
              <a:t>Also, the monolithic architecture is weak on fault-tolerance: </a:t>
            </a:r>
            <a:r>
              <a:rPr dirty="0"/>
              <a:t>If the single server goes down, the whole system goes down.</a:t>
            </a:r>
            <a:endParaRPr lang="en-US" dirty="0"/>
          </a:p>
          <a:p>
            <a:endParaRPr lang="en-US" dirty="0"/>
          </a:p>
          <a:p>
            <a:r>
              <a:rPr lang="en-US" dirty="0"/>
              <a:t>&lt;Ask students:&gt; Where do you think this architecture falls on the “how hard to operate” or “how hard to set up a development environment” scale? </a:t>
            </a:r>
            <a:endParaRPr dirty="0"/>
          </a:p>
        </p:txBody>
      </p:sp>
    </p:spTree>
    <p:extLst>
      <p:ext uri="{BB962C8B-B14F-4D97-AF65-F5344CB8AC3E}">
        <p14:creationId xmlns:p14="http://schemas.microsoft.com/office/powerpoint/2010/main" val="40496856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0" name="Shape 340"/>
          <p:cNvSpPr>
            <a:spLocks noGrp="1" noRot="1" noChangeAspect="1"/>
          </p:cNvSpPr>
          <p:nvPr>
            <p:ph type="sldImg"/>
          </p:nvPr>
        </p:nvSpPr>
        <p:spPr>
          <a:prstGeom prst="rect">
            <a:avLst/>
          </a:prstGeom>
        </p:spPr>
        <p:txBody>
          <a:bodyPr/>
          <a:lstStyle/>
          <a:p>
            <a:endParaRPr/>
          </a:p>
        </p:txBody>
      </p:sp>
      <p:sp>
        <p:nvSpPr>
          <p:cNvPr id="341" name="Shape 341"/>
          <p:cNvSpPr>
            <a:spLocks noGrp="1"/>
          </p:cNvSpPr>
          <p:nvPr>
            <p:ph type="body" sz="quarter" idx="1"/>
          </p:nvPr>
        </p:nvSpPr>
        <p:spPr>
          <a:prstGeom prst="rect">
            <a:avLst/>
          </a:prstGeom>
        </p:spPr>
        <p:txBody>
          <a:bodyPr/>
          <a:lstStyle/>
          <a:p>
            <a:r>
              <a:rPr dirty="0"/>
              <a:t>To motivate the next architecture that we will discuss, recall two of the constraints in distributed systems from the last module: latency and throughput.</a:t>
            </a:r>
          </a:p>
          <a:p>
            <a:endParaRPr dirty="0"/>
          </a:p>
          <a:p>
            <a:r>
              <a:rPr dirty="0"/>
              <a:t>These constraints impose significant tradeoffs for architectures that rely on replication, particularly over long distances.</a:t>
            </a:r>
          </a:p>
          <a:p>
            <a:endParaRPr dirty="0"/>
          </a:p>
          <a:p>
            <a:r>
              <a:rPr dirty="0"/>
              <a:t>First: Since replication (with consistency) requires that updates are made to all servers that maintain a replica of that data, replication *adds* latency to reads or writes by requiring that updates are acknowledged by all replicas before committing them.</a:t>
            </a:r>
          </a:p>
          <a:p>
            <a:endParaRPr dirty="0"/>
          </a:p>
          <a:p>
            <a:r>
              <a:rPr dirty="0"/>
              <a:t>Second: Given limited network throughput, there is often not enough bandwidth to maintain replication of all data across all nodes.</a:t>
            </a:r>
          </a:p>
          <a:p>
            <a:endParaRPr dirty="0"/>
          </a:p>
          <a:p>
            <a:r>
              <a:rPr dirty="0"/>
              <a:t>As a result, most distributed system architectures consider both replication and partitioning.</a:t>
            </a:r>
          </a:p>
        </p:txBody>
      </p:sp>
    </p:spTree>
    <p:extLst>
      <p:ext uri="{BB962C8B-B14F-4D97-AF65-F5344CB8AC3E}">
        <p14:creationId xmlns:p14="http://schemas.microsoft.com/office/powerpoint/2010/main" val="5865434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7" name="Shape 347"/>
          <p:cNvSpPr>
            <a:spLocks noGrp="1" noRot="1" noChangeAspect="1"/>
          </p:cNvSpPr>
          <p:nvPr>
            <p:ph type="sldImg"/>
          </p:nvPr>
        </p:nvSpPr>
        <p:spPr>
          <a:prstGeom prst="rect">
            <a:avLst/>
          </a:prstGeom>
        </p:spPr>
        <p:txBody>
          <a:bodyPr/>
          <a:lstStyle/>
          <a:p>
            <a:endParaRPr/>
          </a:p>
        </p:txBody>
      </p:sp>
      <p:sp>
        <p:nvSpPr>
          <p:cNvPr id="348" name="Shape 348"/>
          <p:cNvSpPr>
            <a:spLocks noGrp="1"/>
          </p:cNvSpPr>
          <p:nvPr>
            <p:ph type="body" sz="quarter" idx="1"/>
          </p:nvPr>
        </p:nvSpPr>
        <p:spPr>
          <a:prstGeom prst="rect">
            <a:avLst/>
          </a:prstGeom>
        </p:spPr>
        <p:txBody>
          <a:bodyPr/>
          <a:lstStyle/>
          <a:p>
            <a:r>
              <a:rPr lang="en-US" dirty="0"/>
              <a:t>The key idea of a tiered architecture is that the system is arranged in tiers, based on responsibilities.</a:t>
            </a:r>
          </a:p>
          <a:p>
            <a:endParaRPr lang="en-US" dirty="0"/>
          </a:p>
          <a:p>
            <a:r>
              <a:rPr lang="en-US" dirty="0"/>
              <a:t>For example, DNS is a tiered architecture:  the servers are arranged in tiers:  for example: one for root, one for .</a:t>
            </a:r>
            <a:r>
              <a:rPr lang="en-US" dirty="0" err="1"/>
              <a:t>edu</a:t>
            </a:r>
            <a:r>
              <a:rPr lang="en-US" dirty="0"/>
              <a:t>, one for northeastern.edu, one for khoury.northeastern.edu, one for courses.khoury.northeastern.edu.   Each server is responsible for only the addresses that end in its zone.  The server for khoury.northeastern.edu is only responsible for *.khoury.northeastern.edu .  If you ask it for calendars.registrar.northeastern.edu, it will forward the request to the server for northeastern.edu.  That server will forward the request to the server for registrar.northeastern.edu, which presumably can answer the original question.  We’ll see more about this later.</a:t>
            </a:r>
            <a:endParaRPr dirty="0"/>
          </a:p>
        </p:txBody>
      </p:sp>
    </p:spTree>
    <p:extLst>
      <p:ext uri="{BB962C8B-B14F-4D97-AF65-F5344CB8AC3E}">
        <p14:creationId xmlns:p14="http://schemas.microsoft.com/office/powerpoint/2010/main" val="10609726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D2A64DE-480B-420F-9649-4F8E696E08E0}"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9/21/2025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74131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A476A42-A091-4468-A075-64A31BE5994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9/21/2025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826077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D3616D0-8311-4107-9726-6B805E7D05BA}"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9/21/2025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219886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BC2557A-5C88-417A-A763-5AC779462A5F}"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9/21/2025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52639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reserve="1">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marL="0" marR="0" lvl="0" indent="0" algn="r" defTabSz="547695" rtl="0" eaLnBrk="1" fontAlgn="auto" latinLnBrk="0" hangingPunct="1">
              <a:lnSpc>
                <a:spcPct val="100000"/>
              </a:lnSpc>
              <a:spcBef>
                <a:spcPts val="0"/>
              </a:spcBef>
              <a:spcAft>
                <a:spcPts val="0"/>
              </a:spcAft>
              <a:buClrTx/>
              <a:buSzTx/>
              <a:buFontTx/>
              <a:buNone/>
              <a:tabLst/>
              <a:defRPr/>
            </a:pPr>
            <a:fld id="{86CB4B4D-7CA3-9044-876B-883B54F8677D}"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547695"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80009"/>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marL="0" marR="0" lvl="0" indent="0" algn="r" defTabSz="547695" rtl="0" eaLnBrk="1" fontAlgn="auto" latinLnBrk="0" hangingPunct="1">
              <a:lnSpc>
                <a:spcPct val="100000"/>
              </a:lnSpc>
              <a:spcBef>
                <a:spcPts val="0"/>
              </a:spcBef>
              <a:spcAft>
                <a:spcPts val="0"/>
              </a:spcAft>
              <a:buClrTx/>
              <a:buSzTx/>
              <a:buFontTx/>
              <a:buNone/>
              <a:tabLst/>
              <a:defRPr/>
            </a:pPr>
            <a:fld id="{86CB4B4D-7CA3-9044-876B-883B54F8677D}"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547695"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9086645"/>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7C7BFD4-467E-4EDE-93EA-052F5B39A4E5}"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9/21/2025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848360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7C7BFD4-467E-4EDE-93EA-052F5B39A4E5}"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9/21/2025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55906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normAutofit/>
          </a:bodyPr>
          <a:lstStyle>
            <a:lvl1pPr>
              <a:defRPr sz="4400"/>
            </a:lvl1pPr>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109E55A0-C911-4F03-82FC-7E5926047D46}"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9/21/2025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47599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A533CBE2-D5BE-47AC-ADC2-9CDFC1D0CF90}"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9/21/2025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609934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9B7EDB1-CE74-4951-85A2-0B01C2128E2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9/21/2025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139140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BC7EB92-A5C2-4807-A9DC-9EDE6CBFB241}"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9/21/2025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73800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B7B7EE0-7771-4CD5-9B2B-3550753A54A1}"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9/21/2025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493258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8B318B3-0E87-4416-A9B8-D891968C2727}"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9/21/2025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13996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54D997E8-DDEE-43F1-8D9B-F8A1E11DE48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9/21/2025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58382271"/>
      </p:ext>
    </p:extLst>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9" r:id="rId6"/>
    <p:sldLayoutId id="2147483710" r:id="rId7"/>
    <p:sldLayoutId id="2147483711" r:id="rId8"/>
    <p:sldLayoutId id="2147483712" r:id="rId9"/>
    <p:sldLayoutId id="2147483713" r:id="rId10"/>
    <p:sldLayoutId id="2147483714" r:id="rId11"/>
    <p:sldLayoutId id="2147483715" r:id="rId12"/>
    <p:sldLayoutId id="2147483716" r:id="rId13"/>
    <p:sldLayoutId id="2147483717"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Verdana" panose="020B0604030504040204" pitchFamily="34" charset="0"/>
          <a:ea typeface="Verdana" panose="020B060403050404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Verdana" panose="020B0604030504040204" pitchFamily="34" charset="0"/>
          <a:ea typeface="Verdana" panose="020B060403050404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Verdana" panose="020B0604030504040204" pitchFamily="34" charset="0"/>
          <a:ea typeface="Verdana" panose="020B060403050404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medium.com/refraction-tech-everything/how-netflix-works-the-hugely-simplified-complex-stuff-that-happens-every-time-you-hit-play-3a40c9be254b" TargetMode="External"/><Relationship Id="rId2" Type="http://schemas.openxmlformats.org/officeDocument/2006/relationships/image" Target="../media/image4.ti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5.tif"/><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hyperlink" Target="https://martinfowler.com/microservices/"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dirty="0">
                <a:sym typeface="Helvetica Neue" charset="0"/>
              </a:rPr>
              <a:t>CS 4530: Fundamentals of Software Engineering</a:t>
            </a:r>
            <a:br>
              <a:rPr lang="en-US" altLang="en-US" dirty="0">
                <a:sym typeface="Helvetica Neue" charset="0"/>
              </a:rPr>
            </a:br>
            <a:br>
              <a:rPr lang="en-US" altLang="en-US" dirty="0">
                <a:sym typeface="Helvetica Neue" charset="0"/>
              </a:rPr>
            </a:br>
            <a:r>
              <a:rPr lang="en-US" altLang="en-US" dirty="0">
                <a:sym typeface="Helvetica Neue" charset="0"/>
              </a:rPr>
              <a:t>Module 10.3: Distributing Processing</a:t>
            </a:r>
            <a:endParaRPr lang="en-US"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a:t>Adeel </a:t>
            </a:r>
            <a:r>
              <a:rPr lang="en-US" sz="2400" dirty="0" err="1"/>
              <a:t>Bhutta</a:t>
            </a:r>
            <a:r>
              <a:rPr lang="en-US" sz="2400"/>
              <a:t>, Joydeep Mitra, Mitch </a:t>
            </a:r>
            <a:r>
              <a:rPr lang="en-US" sz="2400" dirty="0"/>
              <a:t>Wand</a:t>
            </a:r>
          </a:p>
          <a:p>
            <a:pPr>
              <a:lnSpc>
                <a:spcPct val="100000"/>
              </a:lnSpc>
            </a:pPr>
            <a:r>
              <a:rPr lang="en-US" sz="2400"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276999"/>
          </a:xfrm>
          <a:prstGeom prst="rect">
            <a:avLst/>
          </a:prstGeom>
        </p:spPr>
        <p:txBody>
          <a:bodyPr>
            <a:spAutoFit/>
          </a:bodyPr>
          <a:lstStyle/>
          <a:p>
            <a:pPr algn="l"/>
            <a:r>
              <a:rPr lang="en-US" dirty="0">
                <a:solidFill>
                  <a:srgbClr val="5C5962"/>
                </a:solidFill>
              </a:rPr>
              <a:t>© 2025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16102461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3" name="Tiered Architectures Partition Responsibility"/>
          <p:cNvSpPr txBox="1">
            <a:spLocks noGrp="1"/>
          </p:cNvSpPr>
          <p:nvPr>
            <p:ph type="title"/>
          </p:nvPr>
        </p:nvSpPr>
        <p:spPr>
          <a:prstGeom prst="rect">
            <a:avLst/>
          </a:prstGeom>
        </p:spPr>
        <p:txBody>
          <a:bodyPr>
            <a:normAutofit/>
          </a:bodyPr>
          <a:lstStyle>
            <a:lvl1pPr>
              <a:defRPr spc="-200"/>
            </a:lvl1pPr>
          </a:lstStyle>
          <a:p>
            <a:r>
              <a:rPr lang="en-US" sz="3600" dirty="0"/>
              <a:t>2. </a:t>
            </a:r>
            <a:r>
              <a:rPr sz="3600" dirty="0"/>
              <a:t>Tiered Architectures</a:t>
            </a:r>
          </a:p>
        </p:txBody>
      </p:sp>
      <p:sp>
        <p:nvSpPr>
          <p:cNvPr id="345" name="Body Level One…"/>
          <p:cNvSpPr txBox="1">
            <a:spLocks noGrp="1"/>
          </p:cNvSpPr>
          <p:nvPr>
            <p:ph idx="1"/>
          </p:nvPr>
        </p:nvSpPr>
        <p:spPr>
          <a:xfrm>
            <a:off x="838200" y="1500160"/>
            <a:ext cx="5840186" cy="435133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55000" lnSpcReduction="20000"/>
          </a:bodyPr>
          <a:lstStyle/>
          <a:p>
            <a:pPr marL="235819" indent="-235819" defTabSz="1194786">
              <a:spcBef>
                <a:spcPts val="2200"/>
              </a:spcBef>
              <a:defRPr sz="4704"/>
            </a:pPr>
            <a:r>
              <a:rPr dirty="0"/>
              <a:t>Key idea: Partition the system into distinct tiers based on responsibilities</a:t>
            </a:r>
          </a:p>
          <a:p>
            <a:pPr marL="235819" indent="-235819" defTabSz="1194786">
              <a:spcBef>
                <a:spcPts val="2200"/>
              </a:spcBef>
              <a:defRPr sz="4704"/>
            </a:pPr>
            <a:r>
              <a:rPr dirty="0"/>
              <a:t>Each tier scales independently of the others - .com need not know about .org</a:t>
            </a:r>
          </a:p>
          <a:p>
            <a:pPr marL="235819" indent="-235819" defTabSz="1194786">
              <a:spcBef>
                <a:spcPts val="2200"/>
              </a:spcBef>
              <a:defRPr sz="4704"/>
            </a:pPr>
            <a:r>
              <a:rPr dirty="0"/>
              <a:t>Satisfying a single request may require multiple tiers</a:t>
            </a:r>
          </a:p>
          <a:p>
            <a:pPr marL="235819" indent="-235819" defTabSz="1194786">
              <a:spcBef>
                <a:spcPts val="2200"/>
              </a:spcBef>
              <a:defRPr sz="4704"/>
            </a:pPr>
            <a:r>
              <a:rPr dirty="0"/>
              <a:t>DNS is a tiered architecture</a:t>
            </a:r>
          </a:p>
          <a:p>
            <a:pPr marL="422509" lvl="1" indent="-235819" defTabSz="1194786">
              <a:spcBef>
                <a:spcPts val="2200"/>
              </a:spcBef>
              <a:buSzPct val="100000"/>
              <a:defRPr sz="4704"/>
            </a:pPr>
            <a:r>
              <a:rPr dirty="0"/>
              <a:t>Example: scale .com differently from .gov</a:t>
            </a:r>
          </a:p>
        </p:txBody>
      </p:sp>
      <p:pic>
        <p:nvPicPr>
          <p:cNvPr id="346" name="Image" descr="Image"/>
          <p:cNvPicPr>
            <a:picLocks noChangeAspect="1"/>
          </p:cNvPicPr>
          <p:nvPr/>
        </p:nvPicPr>
        <p:blipFill>
          <a:blip r:embed="rId3"/>
          <a:stretch>
            <a:fillRect/>
          </a:stretch>
        </p:blipFill>
        <p:spPr>
          <a:xfrm>
            <a:off x="6678386" y="2457835"/>
            <a:ext cx="5032108" cy="2900005"/>
          </a:xfrm>
          <a:prstGeom prst="rect">
            <a:avLst/>
          </a:prstGeom>
          <a:ln w="12700">
            <a:miter lim="400000"/>
          </a:ln>
        </p:spPr>
      </p:pic>
    </p:spTree>
    <p:extLst>
      <p:ext uri="{BB962C8B-B14F-4D97-AF65-F5344CB8AC3E}">
        <p14:creationId xmlns:p14="http://schemas.microsoft.com/office/powerpoint/2010/main" val="9212240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E581DE4-72A0-160C-3581-E1A59B65629D}"/>
              </a:ext>
            </a:extLst>
          </p:cNvPr>
          <p:cNvSpPr>
            <a:spLocks noGrp="1"/>
          </p:cNvSpPr>
          <p:nvPr>
            <p:ph type="title"/>
          </p:nvPr>
        </p:nvSpPr>
        <p:spPr/>
        <p:txBody>
          <a:bodyPr>
            <a:normAutofit/>
          </a:bodyPr>
          <a:lstStyle/>
          <a:p>
            <a:r>
              <a:rPr lang="en-US" sz="3600" dirty="0"/>
              <a:t>A tiered architecture is like a layered architecture, only distributed</a:t>
            </a:r>
          </a:p>
        </p:txBody>
      </p:sp>
      <p:sp>
        <p:nvSpPr>
          <p:cNvPr id="4" name="Slide Number Placeholder 3">
            <a:extLst>
              <a:ext uri="{FF2B5EF4-FFF2-40B4-BE49-F238E27FC236}">
                <a16:creationId xmlns:a16="http://schemas.microsoft.com/office/drawing/2014/main" id="{B1E756DD-854D-1A6C-75DE-8232904F193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1026" name="Picture 2">
            <a:extLst>
              <a:ext uri="{FF2B5EF4-FFF2-40B4-BE49-F238E27FC236}">
                <a16:creationId xmlns:a16="http://schemas.microsoft.com/office/drawing/2014/main" id="{42C4003A-C7F1-B565-6E29-557526FB48F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34289" y="2014538"/>
            <a:ext cx="7888887" cy="39049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0397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2" name="Pipeline Architectures"/>
          <p:cNvSpPr txBox="1">
            <a:spLocks noGrp="1"/>
          </p:cNvSpPr>
          <p:nvPr>
            <p:ph type="title"/>
          </p:nvPr>
        </p:nvSpPr>
        <p:spPr>
          <a:prstGeom prst="rect">
            <a:avLst/>
          </a:prstGeom>
        </p:spPr>
        <p:txBody>
          <a:bodyPr>
            <a:normAutofit/>
          </a:bodyPr>
          <a:lstStyle/>
          <a:p>
            <a:r>
              <a:rPr lang="en-US" sz="3600" dirty="0"/>
              <a:t>3. </a:t>
            </a:r>
            <a:r>
              <a:rPr sz="3600" dirty="0"/>
              <a:t>Pipeline Architectures</a:t>
            </a:r>
          </a:p>
        </p:txBody>
      </p:sp>
      <p:sp>
        <p:nvSpPr>
          <p:cNvPr id="484" name="Body Level One…"/>
          <p:cNvSpPr txBox="1">
            <a:spLocks noGrp="1"/>
          </p:cNvSpPr>
          <p:nvPr>
            <p:ph idx="1"/>
          </p:nvPr>
        </p:nvSpPr>
        <p:spPr>
          <a:xfrm>
            <a:off x="838200" y="1500160"/>
            <a:ext cx="6576785" cy="435133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55000" lnSpcReduction="20000"/>
          </a:bodyPr>
          <a:lstStyle/>
          <a:p>
            <a:pPr marL="221381" indent="-221381" defTabSz="1121636">
              <a:spcBef>
                <a:spcPts val="2050"/>
              </a:spcBef>
              <a:defRPr sz="4416"/>
            </a:pPr>
            <a:r>
              <a:rPr dirty="0"/>
              <a:t>The pieces correspond to stages in the transformation of data in the system</a:t>
            </a:r>
          </a:p>
          <a:p>
            <a:pPr marL="221381" indent="-221381" defTabSz="1121636">
              <a:spcBef>
                <a:spcPts val="2050"/>
              </a:spcBef>
              <a:defRPr sz="4416"/>
            </a:pPr>
            <a:r>
              <a:rPr dirty="0"/>
              <a:t>Good for complex straight-line processes where multiple stages applied to different data, concurrently</a:t>
            </a:r>
          </a:p>
          <a:p>
            <a:pPr marL="221381" indent="-221381" defTabSz="1121636">
              <a:spcBef>
                <a:spcPts val="2050"/>
              </a:spcBef>
              <a:defRPr sz="4416"/>
            </a:pPr>
            <a:r>
              <a:rPr dirty="0"/>
              <a:t>Each stage in the pipeline takes an input, produces an output: otherwise </a:t>
            </a:r>
            <a:r>
              <a:rPr i="1" dirty="0"/>
              <a:t>stateless</a:t>
            </a:r>
          </a:p>
          <a:p>
            <a:pPr marL="221381" indent="-221381" defTabSz="1121636">
              <a:spcBef>
                <a:spcPts val="2050"/>
              </a:spcBef>
              <a:defRPr sz="4416"/>
            </a:pPr>
            <a:r>
              <a:rPr dirty="0"/>
              <a:t>Example: Map/Reduce splits data, filters it through stages, then combines</a:t>
            </a:r>
            <a:endParaRPr lang="en-US" dirty="0"/>
          </a:p>
          <a:p>
            <a:pPr marL="221381" indent="-221381" defTabSz="1121636">
              <a:spcBef>
                <a:spcPts val="2050"/>
              </a:spcBef>
              <a:defRPr sz="4416"/>
            </a:pPr>
            <a:r>
              <a:rPr lang="en-US" dirty="0"/>
              <a:t>Pipeline architecture allows flexibility in mapping stages to physical servers</a:t>
            </a:r>
            <a:endParaRPr dirty="0"/>
          </a:p>
        </p:txBody>
      </p:sp>
      <p:sp>
        <p:nvSpPr>
          <p:cNvPr id="485" name="Combine"/>
          <p:cNvSpPr txBox="1"/>
          <p:nvPr/>
        </p:nvSpPr>
        <p:spPr>
          <a:xfrm>
            <a:off x="10847476" y="4312390"/>
            <a:ext cx="983247" cy="32793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500" b="1">
                <a:solidFill>
                  <a:srgbClr val="000000"/>
                </a:solidFill>
                <a:latin typeface="+mn-lt"/>
                <a:ea typeface="+mn-ea"/>
                <a:cs typeface="+mn-cs"/>
                <a:sym typeface="Helvetica"/>
              </a:defRPr>
            </a:lvl1pPr>
          </a:lstStyle>
          <a:p>
            <a:r>
              <a:rPr sz="1250"/>
              <a:t>Combine</a:t>
            </a:r>
          </a:p>
        </p:txBody>
      </p:sp>
      <p:sp>
        <p:nvSpPr>
          <p:cNvPr id="486" name="Line"/>
          <p:cNvSpPr/>
          <p:nvPr/>
        </p:nvSpPr>
        <p:spPr>
          <a:xfrm flipV="1">
            <a:off x="9711783" y="4130959"/>
            <a:ext cx="1" cy="690794"/>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87" name="Line"/>
          <p:cNvSpPr/>
          <p:nvPr/>
        </p:nvSpPr>
        <p:spPr>
          <a:xfrm flipH="1" flipV="1">
            <a:off x="8807930" y="4130959"/>
            <a:ext cx="901862" cy="690794"/>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88" name="Line"/>
          <p:cNvSpPr/>
          <p:nvPr/>
        </p:nvSpPr>
        <p:spPr>
          <a:xfrm flipV="1">
            <a:off x="9713654" y="4135212"/>
            <a:ext cx="950579" cy="68228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89" name="Line"/>
          <p:cNvSpPr/>
          <p:nvPr/>
        </p:nvSpPr>
        <p:spPr>
          <a:xfrm flipV="1">
            <a:off x="9729095" y="4203048"/>
            <a:ext cx="1706097" cy="546615"/>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90" name="Line"/>
          <p:cNvSpPr/>
          <p:nvPr/>
        </p:nvSpPr>
        <p:spPr>
          <a:xfrm flipH="1" flipV="1">
            <a:off x="7827314" y="4147582"/>
            <a:ext cx="1850913" cy="657546"/>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91" name="Result"/>
          <p:cNvSpPr/>
          <p:nvPr/>
        </p:nvSpPr>
        <p:spPr>
          <a:xfrm>
            <a:off x="7485153" y="4634822"/>
            <a:ext cx="4503081" cy="554659"/>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Result</a:t>
            </a:r>
          </a:p>
        </p:txBody>
      </p:sp>
      <p:sp>
        <p:nvSpPr>
          <p:cNvPr id="492" name="Line"/>
          <p:cNvSpPr/>
          <p:nvPr/>
        </p:nvSpPr>
        <p:spPr>
          <a:xfrm flipV="1">
            <a:off x="7901961" y="3618532"/>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93" name="Line"/>
          <p:cNvSpPr/>
          <p:nvPr/>
        </p:nvSpPr>
        <p:spPr>
          <a:xfrm flipV="1">
            <a:off x="8821166" y="362213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94" name="Line"/>
          <p:cNvSpPr/>
          <p:nvPr/>
        </p:nvSpPr>
        <p:spPr>
          <a:xfrm flipV="1">
            <a:off x="9736694" y="3621516"/>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95" name="Line"/>
          <p:cNvSpPr/>
          <p:nvPr/>
        </p:nvSpPr>
        <p:spPr>
          <a:xfrm flipV="1">
            <a:off x="10619496" y="3680869"/>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96" name="Line"/>
          <p:cNvSpPr/>
          <p:nvPr/>
        </p:nvSpPr>
        <p:spPr>
          <a:xfrm flipV="1">
            <a:off x="11521604" y="362213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97" name="Stage 3"/>
          <p:cNvSpPr/>
          <p:nvPr/>
        </p:nvSpPr>
        <p:spPr>
          <a:xfrm>
            <a:off x="7553026"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498" name="Stage 3"/>
          <p:cNvSpPr/>
          <p:nvPr/>
        </p:nvSpPr>
        <p:spPr>
          <a:xfrm>
            <a:off x="8458871" y="3893169"/>
            <a:ext cx="694134"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499" name="Stage 3"/>
          <p:cNvSpPr/>
          <p:nvPr/>
        </p:nvSpPr>
        <p:spPr>
          <a:xfrm>
            <a:off x="9364715"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00" name="Stage 3"/>
          <p:cNvSpPr/>
          <p:nvPr/>
        </p:nvSpPr>
        <p:spPr>
          <a:xfrm>
            <a:off x="10270561"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01" name="Stage 3"/>
          <p:cNvSpPr/>
          <p:nvPr/>
        </p:nvSpPr>
        <p:spPr>
          <a:xfrm>
            <a:off x="11176405"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02" name="Line"/>
          <p:cNvSpPr/>
          <p:nvPr/>
        </p:nvSpPr>
        <p:spPr>
          <a:xfrm flipV="1">
            <a:off x="7894546" y="316449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03" name="Line"/>
          <p:cNvSpPr/>
          <p:nvPr/>
        </p:nvSpPr>
        <p:spPr>
          <a:xfrm flipV="1">
            <a:off x="8819023" y="3076231"/>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04" name="Line"/>
          <p:cNvSpPr/>
          <p:nvPr/>
        </p:nvSpPr>
        <p:spPr>
          <a:xfrm flipV="1">
            <a:off x="9736694" y="3163971"/>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05" name="Line"/>
          <p:cNvSpPr/>
          <p:nvPr/>
        </p:nvSpPr>
        <p:spPr>
          <a:xfrm flipV="1">
            <a:off x="10617627" y="316449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06" name="Line"/>
          <p:cNvSpPr/>
          <p:nvPr/>
        </p:nvSpPr>
        <p:spPr>
          <a:xfrm flipV="1">
            <a:off x="11523472" y="3156625"/>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07" name="Stage 2"/>
          <p:cNvSpPr/>
          <p:nvPr/>
        </p:nvSpPr>
        <p:spPr>
          <a:xfrm>
            <a:off x="7553026"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08" name="Stage 2"/>
          <p:cNvSpPr/>
          <p:nvPr/>
        </p:nvSpPr>
        <p:spPr>
          <a:xfrm>
            <a:off x="8458871" y="3389306"/>
            <a:ext cx="694134"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09" name="Stage 2"/>
          <p:cNvSpPr/>
          <p:nvPr/>
        </p:nvSpPr>
        <p:spPr>
          <a:xfrm>
            <a:off x="9364715"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10" name="Stage 2"/>
          <p:cNvSpPr/>
          <p:nvPr/>
        </p:nvSpPr>
        <p:spPr>
          <a:xfrm>
            <a:off x="10270561"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11" name="Stage 2"/>
          <p:cNvSpPr/>
          <p:nvPr/>
        </p:nvSpPr>
        <p:spPr>
          <a:xfrm>
            <a:off x="11176405"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12" name="Line"/>
          <p:cNvSpPr/>
          <p:nvPr/>
        </p:nvSpPr>
        <p:spPr>
          <a:xfrm flipV="1">
            <a:off x="8018869" y="2406714"/>
            <a:ext cx="1574139" cy="481716"/>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13" name="Line"/>
          <p:cNvSpPr/>
          <p:nvPr/>
        </p:nvSpPr>
        <p:spPr>
          <a:xfrm flipV="1">
            <a:off x="8816386" y="2368480"/>
            <a:ext cx="884948" cy="545329"/>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14" name="Line"/>
          <p:cNvSpPr/>
          <p:nvPr/>
        </p:nvSpPr>
        <p:spPr>
          <a:xfrm flipV="1">
            <a:off x="9711783" y="2295747"/>
            <a:ext cx="1" cy="690794"/>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15" name="Line"/>
          <p:cNvSpPr/>
          <p:nvPr/>
        </p:nvSpPr>
        <p:spPr>
          <a:xfrm flipH="1" flipV="1">
            <a:off x="9707209" y="2357386"/>
            <a:ext cx="914992" cy="567515"/>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16" name="Line"/>
          <p:cNvSpPr/>
          <p:nvPr/>
        </p:nvSpPr>
        <p:spPr>
          <a:xfrm flipH="1" flipV="1">
            <a:off x="9706076" y="2357386"/>
            <a:ext cx="1752135" cy="567515"/>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17" name="Stage 1"/>
          <p:cNvSpPr/>
          <p:nvPr/>
        </p:nvSpPr>
        <p:spPr>
          <a:xfrm>
            <a:off x="7553026"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18" name="Stage 1"/>
          <p:cNvSpPr/>
          <p:nvPr/>
        </p:nvSpPr>
        <p:spPr>
          <a:xfrm>
            <a:off x="8458871" y="2885442"/>
            <a:ext cx="694134"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19" name="Stage 1"/>
          <p:cNvSpPr/>
          <p:nvPr/>
        </p:nvSpPr>
        <p:spPr>
          <a:xfrm>
            <a:off x="9364715"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20" name="Stage 1"/>
          <p:cNvSpPr/>
          <p:nvPr/>
        </p:nvSpPr>
        <p:spPr>
          <a:xfrm>
            <a:off x="10270561"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21" name="Stage 1"/>
          <p:cNvSpPr/>
          <p:nvPr/>
        </p:nvSpPr>
        <p:spPr>
          <a:xfrm>
            <a:off x="11176405"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22" name="Partition"/>
          <p:cNvSpPr txBox="1"/>
          <p:nvPr/>
        </p:nvSpPr>
        <p:spPr>
          <a:xfrm>
            <a:off x="10654211" y="2478368"/>
            <a:ext cx="720171" cy="24158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500" b="1">
                <a:solidFill>
                  <a:srgbClr val="000000"/>
                </a:solidFill>
                <a:latin typeface="+mn-lt"/>
                <a:ea typeface="+mn-ea"/>
                <a:cs typeface="+mn-cs"/>
                <a:sym typeface="Helvetica"/>
              </a:defRPr>
            </a:lvl1pPr>
          </a:lstStyle>
          <a:p>
            <a:r>
              <a:rPr sz="1250"/>
              <a:t>Partition</a:t>
            </a:r>
          </a:p>
        </p:txBody>
      </p:sp>
      <p:sp>
        <p:nvSpPr>
          <p:cNvPr id="523" name="Big Data (lots of work)"/>
          <p:cNvSpPr/>
          <p:nvPr/>
        </p:nvSpPr>
        <p:spPr>
          <a:xfrm>
            <a:off x="7460242" y="1855042"/>
            <a:ext cx="4503081" cy="554659"/>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p>
            <a:pPr defTabSz="410766">
              <a:defRPr>
                <a:solidFill>
                  <a:srgbClr val="FFFFFF"/>
                </a:solidFill>
                <a:latin typeface="Helvetica Light"/>
                <a:ea typeface="Helvetica Light"/>
                <a:cs typeface="Helvetica Light"/>
                <a:sym typeface="Helvetica Light"/>
              </a:defRPr>
            </a:pPr>
            <a:r>
              <a:rPr sz="600" dirty="0"/>
              <a:t>Big Data (lots of </a:t>
            </a:r>
            <a:r>
              <a:rPr sz="600" b="1" dirty="0">
                <a:sym typeface="Helvetica"/>
              </a:rPr>
              <a:t>work</a:t>
            </a:r>
            <a:r>
              <a:rPr sz="600" dirty="0"/>
              <a:t>)</a:t>
            </a:r>
          </a:p>
        </p:txBody>
      </p:sp>
    </p:spTree>
    <p:extLst>
      <p:ext uri="{BB962C8B-B14F-4D97-AF65-F5344CB8AC3E}">
        <p14:creationId xmlns:p14="http://schemas.microsoft.com/office/powerpoint/2010/main" val="39504823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7" name="Pipeline Architectures"/>
          <p:cNvSpPr txBox="1">
            <a:spLocks noGrp="1"/>
          </p:cNvSpPr>
          <p:nvPr>
            <p:ph type="title"/>
          </p:nvPr>
        </p:nvSpPr>
        <p:spPr>
          <a:prstGeom prst="rect">
            <a:avLst/>
          </a:prstGeom>
        </p:spPr>
        <p:txBody>
          <a:bodyPr>
            <a:normAutofit/>
          </a:bodyPr>
          <a:lstStyle/>
          <a:p>
            <a:r>
              <a:rPr sz="3600" dirty="0"/>
              <a:t>Pipeline Architectures</a:t>
            </a:r>
          </a:p>
        </p:txBody>
      </p:sp>
      <p:sp>
        <p:nvSpPr>
          <p:cNvPr id="529" name="Body Level One…"/>
          <p:cNvSpPr txBox="1">
            <a:spLocks noGrp="1"/>
          </p:cNvSpPr>
          <p:nvPr>
            <p:ph idx="1"/>
          </p:nvPr>
        </p:nvSpPr>
        <p:spPr>
          <a:xfrm>
            <a:off x="838200" y="1500160"/>
            <a:ext cx="6321579" cy="435133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rPr dirty="0"/>
              <a:t>Scalability/Performance:</a:t>
            </a:r>
          </a:p>
          <a:p>
            <a:pPr marL="431132" lvl="1" indent="-240632">
              <a:buSzPct val="100000"/>
            </a:pPr>
            <a:r>
              <a:rPr dirty="0"/>
              <a:t>Add more machines to process more data in parallel</a:t>
            </a:r>
          </a:p>
          <a:p>
            <a:pPr marL="431132" lvl="1" indent="-240632">
              <a:buSzPct val="100000"/>
            </a:pPr>
            <a:r>
              <a:rPr dirty="0"/>
              <a:t>Limited by bandwidth to transfer inputs/outputs between stages</a:t>
            </a:r>
          </a:p>
          <a:p>
            <a:r>
              <a:rPr dirty="0"/>
              <a:t>Fault tolerance: Each stage in pipeline is stateless. If one fails, it can be repeated elsewhere.</a:t>
            </a:r>
          </a:p>
        </p:txBody>
      </p:sp>
      <p:sp>
        <p:nvSpPr>
          <p:cNvPr id="530" name="Combine"/>
          <p:cNvSpPr txBox="1"/>
          <p:nvPr/>
        </p:nvSpPr>
        <p:spPr>
          <a:xfrm>
            <a:off x="10847476" y="4312390"/>
            <a:ext cx="983247" cy="32793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500" b="1">
                <a:solidFill>
                  <a:srgbClr val="000000"/>
                </a:solidFill>
                <a:latin typeface="+mn-lt"/>
                <a:ea typeface="+mn-ea"/>
                <a:cs typeface="+mn-cs"/>
                <a:sym typeface="Helvetica"/>
              </a:defRPr>
            </a:lvl1pPr>
          </a:lstStyle>
          <a:p>
            <a:r>
              <a:rPr sz="1250"/>
              <a:t>Combine</a:t>
            </a:r>
          </a:p>
        </p:txBody>
      </p:sp>
      <p:sp>
        <p:nvSpPr>
          <p:cNvPr id="531" name="Line"/>
          <p:cNvSpPr/>
          <p:nvPr/>
        </p:nvSpPr>
        <p:spPr>
          <a:xfrm flipV="1">
            <a:off x="9711783" y="4130959"/>
            <a:ext cx="1" cy="690794"/>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32" name="Line"/>
          <p:cNvSpPr/>
          <p:nvPr/>
        </p:nvSpPr>
        <p:spPr>
          <a:xfrm flipH="1" flipV="1">
            <a:off x="8807930" y="4130959"/>
            <a:ext cx="901862" cy="690794"/>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33" name="Line"/>
          <p:cNvSpPr/>
          <p:nvPr/>
        </p:nvSpPr>
        <p:spPr>
          <a:xfrm flipV="1">
            <a:off x="9713654" y="4135212"/>
            <a:ext cx="950579" cy="68228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34" name="Line"/>
          <p:cNvSpPr/>
          <p:nvPr/>
        </p:nvSpPr>
        <p:spPr>
          <a:xfrm flipV="1">
            <a:off x="9729095" y="4203048"/>
            <a:ext cx="1706097" cy="546615"/>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35" name="Line"/>
          <p:cNvSpPr/>
          <p:nvPr/>
        </p:nvSpPr>
        <p:spPr>
          <a:xfrm flipH="1" flipV="1">
            <a:off x="7827314" y="4147582"/>
            <a:ext cx="1850913" cy="657546"/>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36" name="Result"/>
          <p:cNvSpPr/>
          <p:nvPr/>
        </p:nvSpPr>
        <p:spPr>
          <a:xfrm>
            <a:off x="7485153" y="4634822"/>
            <a:ext cx="4503081" cy="554659"/>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Result</a:t>
            </a:r>
          </a:p>
        </p:txBody>
      </p:sp>
      <p:sp>
        <p:nvSpPr>
          <p:cNvPr id="537" name="Line"/>
          <p:cNvSpPr/>
          <p:nvPr/>
        </p:nvSpPr>
        <p:spPr>
          <a:xfrm flipV="1">
            <a:off x="7901961" y="3618532"/>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38" name="Line"/>
          <p:cNvSpPr/>
          <p:nvPr/>
        </p:nvSpPr>
        <p:spPr>
          <a:xfrm flipV="1">
            <a:off x="8821166" y="362213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39" name="Line"/>
          <p:cNvSpPr/>
          <p:nvPr/>
        </p:nvSpPr>
        <p:spPr>
          <a:xfrm flipV="1">
            <a:off x="9736694" y="3621516"/>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40" name="Line"/>
          <p:cNvSpPr/>
          <p:nvPr/>
        </p:nvSpPr>
        <p:spPr>
          <a:xfrm flipV="1">
            <a:off x="10619496" y="3680869"/>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41" name="Line"/>
          <p:cNvSpPr/>
          <p:nvPr/>
        </p:nvSpPr>
        <p:spPr>
          <a:xfrm flipV="1">
            <a:off x="11521604" y="362213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42" name="Stage 3"/>
          <p:cNvSpPr/>
          <p:nvPr/>
        </p:nvSpPr>
        <p:spPr>
          <a:xfrm>
            <a:off x="7553026"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43" name="Stage 3"/>
          <p:cNvSpPr/>
          <p:nvPr/>
        </p:nvSpPr>
        <p:spPr>
          <a:xfrm>
            <a:off x="8458871" y="3893169"/>
            <a:ext cx="694134"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44" name="Stage 3"/>
          <p:cNvSpPr/>
          <p:nvPr/>
        </p:nvSpPr>
        <p:spPr>
          <a:xfrm>
            <a:off x="9364715"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45" name="Stage 3"/>
          <p:cNvSpPr/>
          <p:nvPr/>
        </p:nvSpPr>
        <p:spPr>
          <a:xfrm>
            <a:off x="10270561"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46" name="Stage 3"/>
          <p:cNvSpPr/>
          <p:nvPr/>
        </p:nvSpPr>
        <p:spPr>
          <a:xfrm>
            <a:off x="11176405"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47" name="Line"/>
          <p:cNvSpPr/>
          <p:nvPr/>
        </p:nvSpPr>
        <p:spPr>
          <a:xfrm flipV="1">
            <a:off x="7894546" y="316449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48" name="Line"/>
          <p:cNvSpPr/>
          <p:nvPr/>
        </p:nvSpPr>
        <p:spPr>
          <a:xfrm flipV="1">
            <a:off x="8819023" y="3076231"/>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49" name="Line"/>
          <p:cNvSpPr/>
          <p:nvPr/>
        </p:nvSpPr>
        <p:spPr>
          <a:xfrm flipV="1">
            <a:off x="9736694" y="3163971"/>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50" name="Line"/>
          <p:cNvSpPr/>
          <p:nvPr/>
        </p:nvSpPr>
        <p:spPr>
          <a:xfrm flipV="1">
            <a:off x="10617627" y="316449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51" name="Line"/>
          <p:cNvSpPr/>
          <p:nvPr/>
        </p:nvSpPr>
        <p:spPr>
          <a:xfrm flipV="1">
            <a:off x="11523472" y="3156625"/>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52" name="Stage 2"/>
          <p:cNvSpPr/>
          <p:nvPr/>
        </p:nvSpPr>
        <p:spPr>
          <a:xfrm>
            <a:off x="7553026"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53" name="Stage 2"/>
          <p:cNvSpPr/>
          <p:nvPr/>
        </p:nvSpPr>
        <p:spPr>
          <a:xfrm>
            <a:off x="8458871" y="3389306"/>
            <a:ext cx="694134"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54" name="Stage 2"/>
          <p:cNvSpPr/>
          <p:nvPr/>
        </p:nvSpPr>
        <p:spPr>
          <a:xfrm>
            <a:off x="9364715"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55" name="Stage 2"/>
          <p:cNvSpPr/>
          <p:nvPr/>
        </p:nvSpPr>
        <p:spPr>
          <a:xfrm>
            <a:off x="10270561"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56" name="Stage 2"/>
          <p:cNvSpPr/>
          <p:nvPr/>
        </p:nvSpPr>
        <p:spPr>
          <a:xfrm>
            <a:off x="11176405"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57" name="Line"/>
          <p:cNvSpPr/>
          <p:nvPr/>
        </p:nvSpPr>
        <p:spPr>
          <a:xfrm flipV="1">
            <a:off x="8018869" y="2406714"/>
            <a:ext cx="1574139" cy="481716"/>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58" name="Line"/>
          <p:cNvSpPr/>
          <p:nvPr/>
        </p:nvSpPr>
        <p:spPr>
          <a:xfrm flipV="1">
            <a:off x="8816386" y="2368480"/>
            <a:ext cx="884948" cy="545329"/>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59" name="Line"/>
          <p:cNvSpPr/>
          <p:nvPr/>
        </p:nvSpPr>
        <p:spPr>
          <a:xfrm flipV="1">
            <a:off x="9711783" y="2295747"/>
            <a:ext cx="1" cy="690794"/>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60" name="Line"/>
          <p:cNvSpPr/>
          <p:nvPr/>
        </p:nvSpPr>
        <p:spPr>
          <a:xfrm flipH="1" flipV="1">
            <a:off x="9707209" y="2357386"/>
            <a:ext cx="914992" cy="567515"/>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61" name="Line"/>
          <p:cNvSpPr/>
          <p:nvPr/>
        </p:nvSpPr>
        <p:spPr>
          <a:xfrm flipH="1" flipV="1">
            <a:off x="9706076" y="2357386"/>
            <a:ext cx="1752135" cy="567515"/>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62" name="Stage 1"/>
          <p:cNvSpPr/>
          <p:nvPr/>
        </p:nvSpPr>
        <p:spPr>
          <a:xfrm>
            <a:off x="7553026"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63" name="Stage 1"/>
          <p:cNvSpPr/>
          <p:nvPr/>
        </p:nvSpPr>
        <p:spPr>
          <a:xfrm>
            <a:off x="8458871" y="2885442"/>
            <a:ext cx="694134"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64" name="Stage 1"/>
          <p:cNvSpPr/>
          <p:nvPr/>
        </p:nvSpPr>
        <p:spPr>
          <a:xfrm>
            <a:off x="9364715"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65" name="Stage 1"/>
          <p:cNvSpPr/>
          <p:nvPr/>
        </p:nvSpPr>
        <p:spPr>
          <a:xfrm>
            <a:off x="10270561"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66" name="Stage 1"/>
          <p:cNvSpPr/>
          <p:nvPr/>
        </p:nvSpPr>
        <p:spPr>
          <a:xfrm>
            <a:off x="11176405"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67" name="Partition"/>
          <p:cNvSpPr txBox="1"/>
          <p:nvPr/>
        </p:nvSpPr>
        <p:spPr>
          <a:xfrm>
            <a:off x="10654211" y="2478368"/>
            <a:ext cx="720171" cy="24158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500" b="1">
                <a:solidFill>
                  <a:srgbClr val="000000"/>
                </a:solidFill>
                <a:latin typeface="+mn-lt"/>
                <a:ea typeface="+mn-ea"/>
                <a:cs typeface="+mn-cs"/>
                <a:sym typeface="Helvetica"/>
              </a:defRPr>
            </a:lvl1pPr>
          </a:lstStyle>
          <a:p>
            <a:r>
              <a:rPr sz="1250"/>
              <a:t>Partition</a:t>
            </a:r>
          </a:p>
        </p:txBody>
      </p:sp>
      <p:sp>
        <p:nvSpPr>
          <p:cNvPr id="568" name="Big Data (lots of work)"/>
          <p:cNvSpPr/>
          <p:nvPr/>
        </p:nvSpPr>
        <p:spPr>
          <a:xfrm>
            <a:off x="7460242" y="1855042"/>
            <a:ext cx="4503081" cy="554659"/>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p>
            <a:pPr defTabSz="410766">
              <a:defRPr>
                <a:solidFill>
                  <a:srgbClr val="FFFFFF"/>
                </a:solidFill>
                <a:latin typeface="Helvetica Light"/>
                <a:ea typeface="Helvetica Light"/>
                <a:cs typeface="Helvetica Light"/>
                <a:sym typeface="Helvetica Light"/>
              </a:defRPr>
            </a:pPr>
            <a:r>
              <a:rPr sz="600"/>
              <a:t>Big Data (lots of </a:t>
            </a:r>
            <a:r>
              <a:rPr sz="600" b="1">
                <a:sym typeface="Helvetica"/>
              </a:rPr>
              <a:t>work</a:t>
            </a:r>
            <a:r>
              <a:rPr sz="600"/>
              <a:t>)</a:t>
            </a:r>
          </a:p>
        </p:txBody>
      </p:sp>
    </p:spTree>
    <p:extLst>
      <p:ext uri="{BB962C8B-B14F-4D97-AF65-F5344CB8AC3E}">
        <p14:creationId xmlns:p14="http://schemas.microsoft.com/office/powerpoint/2010/main" val="36232891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6" name="Microservice Architectures"/>
          <p:cNvSpPr txBox="1">
            <a:spLocks noGrp="1"/>
          </p:cNvSpPr>
          <p:nvPr>
            <p:ph type="title"/>
          </p:nvPr>
        </p:nvSpPr>
        <p:spPr>
          <a:prstGeom prst="rect">
            <a:avLst/>
          </a:prstGeom>
        </p:spPr>
        <p:txBody>
          <a:bodyPr>
            <a:normAutofit/>
          </a:bodyPr>
          <a:lstStyle/>
          <a:p>
            <a:r>
              <a:rPr lang="en-US" sz="3600" dirty="0"/>
              <a:t>4. </a:t>
            </a:r>
            <a:r>
              <a:rPr sz="3600" dirty="0"/>
              <a:t>Microservice Architectures</a:t>
            </a:r>
          </a:p>
        </p:txBody>
      </p:sp>
      <p:sp>
        <p:nvSpPr>
          <p:cNvPr id="628" name="Body Level One…"/>
          <p:cNvSpPr txBox="1">
            <a:spLocks noGrp="1"/>
          </p:cNvSpPr>
          <p:nvPr>
            <p:ph idx="1"/>
          </p:nvPr>
        </p:nvSpPr>
        <p:spPr>
          <a:xfrm>
            <a:off x="838200" y="1500160"/>
            <a:ext cx="8763000" cy="435133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92500"/>
          </a:bodyPr>
          <a:lstStyle/>
          <a:p>
            <a:r>
              <a:rPr dirty="0"/>
              <a:t>Organize implementation around components (responsibilities)</a:t>
            </a:r>
          </a:p>
          <a:p>
            <a:r>
              <a:rPr dirty="0"/>
              <a:t>Each component is implemented independently</a:t>
            </a:r>
          </a:p>
          <a:p>
            <a:r>
              <a:rPr dirty="0"/>
              <a:t>Each component is</a:t>
            </a:r>
          </a:p>
          <a:p>
            <a:pPr marL="431132" lvl="1" indent="-240632">
              <a:buSzPct val="100000"/>
            </a:pPr>
            <a:r>
              <a:rPr dirty="0"/>
              <a:t>independently replaceable, </a:t>
            </a:r>
          </a:p>
          <a:p>
            <a:pPr marL="431132" lvl="1" indent="-240632">
              <a:buSzPct val="100000"/>
            </a:pPr>
            <a:r>
              <a:rPr dirty="0"/>
              <a:t>independently updatable</a:t>
            </a:r>
          </a:p>
          <a:p>
            <a:r>
              <a:rPr dirty="0"/>
              <a:t>Components can be built as libraries, but more usually as web services</a:t>
            </a:r>
          </a:p>
          <a:p>
            <a:r>
              <a:rPr dirty="0"/>
              <a:t>Services communicate via </a:t>
            </a:r>
            <a:r>
              <a:rPr lang="en-US" dirty="0"/>
              <a:t>a </a:t>
            </a:r>
            <a:r>
              <a:rPr dirty="0"/>
              <a:t>well-defined protocol</a:t>
            </a:r>
            <a:r>
              <a:rPr lang="en-US" dirty="0"/>
              <a:t> (typically REST/http, though others are possible)</a:t>
            </a:r>
            <a:endParaRPr dirty="0"/>
          </a:p>
        </p:txBody>
      </p:sp>
    </p:spTree>
    <p:extLst>
      <p:ext uri="{BB962C8B-B14F-4D97-AF65-F5344CB8AC3E}">
        <p14:creationId xmlns:p14="http://schemas.microsoft.com/office/powerpoint/2010/main" val="20243628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2" name="Title 1"/>
          <p:cNvSpPr txBox="1">
            <a:spLocks noGrp="1"/>
          </p:cNvSpPr>
          <p:nvPr>
            <p:ph type="title"/>
          </p:nvPr>
        </p:nvSpPr>
        <p:spPr>
          <a:prstGeom prst="rect">
            <a:avLst/>
          </a:prstGeom>
        </p:spPr>
        <p:txBody>
          <a:bodyPr>
            <a:normAutofit/>
          </a:bodyPr>
          <a:lstStyle/>
          <a:p>
            <a:r>
              <a:rPr sz="3600" dirty="0"/>
              <a:t>Microservices: Schematic Example</a:t>
            </a:r>
          </a:p>
        </p:txBody>
      </p:sp>
      <p:grpSp>
        <p:nvGrpSpPr>
          <p:cNvPr id="741" name="Group 56"/>
          <p:cNvGrpSpPr/>
          <p:nvPr/>
        </p:nvGrpSpPr>
        <p:grpSpPr>
          <a:xfrm>
            <a:off x="2391204" y="2115695"/>
            <a:ext cx="7887347" cy="3702607"/>
            <a:chOff x="-1" y="-5665"/>
            <a:chExt cx="15774692" cy="7405212"/>
          </a:xfrm>
        </p:grpSpPr>
        <p:grpSp>
          <p:nvGrpSpPr>
            <p:cNvPr id="637" name="Productivity App"/>
            <p:cNvGrpSpPr/>
            <p:nvPr/>
          </p:nvGrpSpPr>
          <p:grpSpPr>
            <a:xfrm>
              <a:off x="-1" y="1707908"/>
              <a:ext cx="2945987" cy="4085729"/>
              <a:chOff x="-1" y="-1"/>
              <a:chExt cx="2945986" cy="4085728"/>
            </a:xfrm>
          </p:grpSpPr>
          <p:sp>
            <p:nvSpPr>
              <p:cNvPr id="635" name="Rectangle"/>
              <p:cNvSpPr/>
              <p:nvPr/>
            </p:nvSpPr>
            <p:spPr>
              <a:xfrm>
                <a:off x="-1" y="-1"/>
                <a:ext cx="2945986" cy="408572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36" name="Productivity App"/>
              <p:cNvSpPr txBox="1"/>
              <p:nvPr/>
            </p:nvSpPr>
            <p:spPr>
              <a:xfrm>
                <a:off x="-1" y="-1"/>
                <a:ext cx="2945986"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Productivity App</a:t>
                </a:r>
              </a:p>
            </p:txBody>
          </p:sp>
        </p:grpSp>
        <p:grpSp>
          <p:nvGrpSpPr>
            <p:cNvPr id="640" name="Frontend"/>
            <p:cNvGrpSpPr/>
            <p:nvPr/>
          </p:nvGrpSpPr>
          <p:grpSpPr>
            <a:xfrm>
              <a:off x="333475" y="3203170"/>
              <a:ext cx="2166011" cy="646330"/>
              <a:chOff x="0" y="-5663"/>
              <a:chExt cx="2166009" cy="646329"/>
            </a:xfrm>
          </p:grpSpPr>
          <p:sp>
            <p:nvSpPr>
              <p:cNvPr id="638" name="Rectangle"/>
              <p:cNvSpPr/>
              <p:nvPr/>
            </p:nvSpPr>
            <p:spPr>
              <a:xfrm>
                <a:off x="0" y="21797"/>
                <a:ext cx="2166009" cy="591405"/>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39" name="Frontend"/>
              <p:cNvSpPr txBox="1"/>
              <p:nvPr/>
            </p:nvSpPr>
            <p:spPr>
              <a:xfrm>
                <a:off x="0" y="-5663"/>
                <a:ext cx="2166009" cy="64632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Frontend</a:t>
                </a:r>
              </a:p>
            </p:txBody>
          </p:sp>
        </p:grpSp>
        <p:grpSp>
          <p:nvGrpSpPr>
            <p:cNvPr id="643" name="“Dumb”…"/>
            <p:cNvGrpSpPr/>
            <p:nvPr/>
          </p:nvGrpSpPr>
          <p:grpSpPr>
            <a:xfrm>
              <a:off x="333475" y="4092707"/>
              <a:ext cx="2166011" cy="1245698"/>
              <a:chOff x="0" y="0"/>
              <a:chExt cx="2166009" cy="1245696"/>
            </a:xfrm>
          </p:grpSpPr>
          <p:sp>
            <p:nvSpPr>
              <p:cNvPr id="641" name="Rectangle"/>
              <p:cNvSpPr/>
              <p:nvPr/>
            </p:nvSpPr>
            <p:spPr>
              <a:xfrm>
                <a:off x="0" y="0"/>
                <a:ext cx="2166009" cy="1245696"/>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42" name="“Dumb”…"/>
              <p:cNvSpPr/>
              <p:nvPr/>
            </p:nvSpPr>
            <p:spPr>
              <a:xfrm>
                <a:off x="0" y="0"/>
                <a:ext cx="2166009" cy="107721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t">
                <a:spAutoFit/>
              </a:bodyPr>
              <a:lstStyle/>
              <a:p>
                <a:pPr algn="l" defTabSz="584200">
                  <a:defRPr sz="3000">
                    <a:solidFill>
                      <a:srgbClr val="FFFFFF"/>
                    </a:solidFill>
                    <a:latin typeface="+mn-lt"/>
                    <a:ea typeface="+mn-ea"/>
                    <a:cs typeface="+mn-cs"/>
                    <a:sym typeface="Helvetica"/>
                  </a:defRPr>
                </a:pPr>
                <a:r>
                  <a:rPr sz="1500"/>
                  <a:t>“Dumb”</a:t>
                </a:r>
                <a:endParaRPr sz="2100">
                  <a:latin typeface="Helvetica Light"/>
                  <a:ea typeface="Helvetica Light"/>
                  <a:cs typeface="Helvetica Light"/>
                  <a:sym typeface="Helvetica Light"/>
                </a:endParaRPr>
              </a:p>
              <a:p>
                <a:pPr algn="l" defTabSz="584200">
                  <a:defRPr sz="3000">
                    <a:solidFill>
                      <a:srgbClr val="FFFFFF"/>
                    </a:solidFill>
                    <a:latin typeface="+mn-lt"/>
                    <a:ea typeface="+mn-ea"/>
                    <a:cs typeface="+mn-cs"/>
                    <a:sym typeface="Helvetica"/>
                  </a:defRPr>
                </a:pPr>
                <a:r>
                  <a:rPr sz="1500"/>
                  <a:t>App Server</a:t>
                </a:r>
              </a:p>
            </p:txBody>
          </p:sp>
        </p:grpSp>
        <p:sp>
          <p:nvSpPr>
            <p:cNvPr id="644" name="Line"/>
            <p:cNvSpPr/>
            <p:nvPr/>
          </p:nvSpPr>
          <p:spPr>
            <a:xfrm>
              <a:off x="1472992" y="2876155"/>
              <a:ext cx="1" cy="27959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647" name="Mod 1"/>
            <p:cNvGrpSpPr/>
            <p:nvPr/>
          </p:nvGrpSpPr>
          <p:grpSpPr>
            <a:xfrm>
              <a:off x="4469346" y="536544"/>
              <a:ext cx="2945987" cy="2745099"/>
              <a:chOff x="-1" y="-1"/>
              <a:chExt cx="2945986" cy="2745098"/>
            </a:xfrm>
          </p:grpSpPr>
          <p:sp>
            <p:nvSpPr>
              <p:cNvPr id="645" name="Rectangle"/>
              <p:cNvSpPr/>
              <p:nvPr/>
            </p:nvSpPr>
            <p:spPr>
              <a:xfrm>
                <a:off x="-1" y="-1"/>
                <a:ext cx="2945986" cy="274509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46" name="Mod 1"/>
              <p:cNvSpPr txBox="1"/>
              <p:nvPr/>
            </p:nvSpPr>
            <p:spPr>
              <a:xfrm>
                <a:off x="-1" y="-1"/>
                <a:ext cx="2945986"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Mod 1</a:t>
                </a:r>
              </a:p>
            </p:txBody>
          </p:sp>
        </p:grpSp>
        <p:grpSp>
          <p:nvGrpSpPr>
            <p:cNvPr id="650" name="REST service"/>
            <p:cNvGrpSpPr/>
            <p:nvPr/>
          </p:nvGrpSpPr>
          <p:grpSpPr>
            <a:xfrm>
              <a:off x="4859334" y="1177278"/>
              <a:ext cx="2166012" cy="784354"/>
              <a:chOff x="0" y="0"/>
              <a:chExt cx="2166011" cy="784353"/>
            </a:xfrm>
          </p:grpSpPr>
          <p:sp>
            <p:nvSpPr>
              <p:cNvPr id="648" name="Rectangle"/>
              <p:cNvSpPr/>
              <p:nvPr/>
            </p:nvSpPr>
            <p:spPr>
              <a:xfrm>
                <a:off x="0" y="0"/>
                <a:ext cx="2166011" cy="784353"/>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49" name="REST service"/>
              <p:cNvSpPr/>
              <p:nvPr/>
            </p:nvSpPr>
            <p:spPr>
              <a:xfrm>
                <a:off x="0" y="115180"/>
                <a:ext cx="2166011" cy="55399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2600">
                    <a:solidFill>
                      <a:srgbClr val="FFFFFF"/>
                    </a:solidFill>
                    <a:latin typeface="+mn-lt"/>
                    <a:ea typeface="+mn-ea"/>
                    <a:cs typeface="+mn-cs"/>
                    <a:sym typeface="Helvetica"/>
                  </a:defRPr>
                </a:lvl1pPr>
              </a:lstStyle>
              <a:p>
                <a:r>
                  <a:rPr sz="1300"/>
                  <a:t>REST service</a:t>
                </a:r>
              </a:p>
            </p:txBody>
          </p:sp>
        </p:grpSp>
        <p:grpSp>
          <p:nvGrpSpPr>
            <p:cNvPr id="653" name="Database"/>
            <p:cNvGrpSpPr/>
            <p:nvPr/>
          </p:nvGrpSpPr>
          <p:grpSpPr>
            <a:xfrm>
              <a:off x="4859334" y="2411241"/>
              <a:ext cx="2166012" cy="646329"/>
              <a:chOff x="0" y="-5664"/>
              <a:chExt cx="2166011" cy="646328"/>
            </a:xfrm>
          </p:grpSpPr>
          <p:sp>
            <p:nvSpPr>
              <p:cNvPr id="651" name="Rectangle"/>
              <p:cNvSpPr/>
              <p:nvPr/>
            </p:nvSpPr>
            <p:spPr>
              <a:xfrm>
                <a:off x="0" y="21798"/>
                <a:ext cx="2166011" cy="591404"/>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52" name="Database"/>
              <p:cNvSpPr txBox="1"/>
              <p:nvPr/>
            </p:nvSpPr>
            <p:spPr>
              <a:xfrm>
                <a:off x="0" y="-5664"/>
                <a:ext cx="2166011" cy="64632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Database</a:t>
                </a:r>
              </a:p>
            </p:txBody>
          </p:sp>
        </p:grpSp>
        <p:sp>
          <p:nvSpPr>
            <p:cNvPr id="654" name="Line"/>
            <p:cNvSpPr/>
            <p:nvPr/>
          </p:nvSpPr>
          <p:spPr>
            <a:xfrm>
              <a:off x="5942338" y="1980306"/>
              <a:ext cx="1" cy="48033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657" name="Mod 2"/>
            <p:cNvGrpSpPr/>
            <p:nvPr/>
          </p:nvGrpSpPr>
          <p:grpSpPr>
            <a:xfrm>
              <a:off x="8358031" y="537359"/>
              <a:ext cx="2945987" cy="2745099"/>
              <a:chOff x="-1" y="-1"/>
              <a:chExt cx="2945986" cy="2745098"/>
            </a:xfrm>
          </p:grpSpPr>
          <p:sp>
            <p:nvSpPr>
              <p:cNvPr id="655" name="Rectangle"/>
              <p:cNvSpPr/>
              <p:nvPr/>
            </p:nvSpPr>
            <p:spPr>
              <a:xfrm>
                <a:off x="-1" y="-1"/>
                <a:ext cx="2945986" cy="274509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56" name="Mod 2"/>
              <p:cNvSpPr txBox="1"/>
              <p:nvPr/>
            </p:nvSpPr>
            <p:spPr>
              <a:xfrm>
                <a:off x="-1" y="-1"/>
                <a:ext cx="2945986"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Mod 2</a:t>
                </a:r>
              </a:p>
            </p:txBody>
          </p:sp>
        </p:grpSp>
        <p:grpSp>
          <p:nvGrpSpPr>
            <p:cNvPr id="660" name="REST service"/>
            <p:cNvGrpSpPr/>
            <p:nvPr/>
          </p:nvGrpSpPr>
          <p:grpSpPr>
            <a:xfrm>
              <a:off x="8748018" y="1178093"/>
              <a:ext cx="2166010" cy="784354"/>
              <a:chOff x="0" y="0"/>
              <a:chExt cx="2166009" cy="784353"/>
            </a:xfrm>
          </p:grpSpPr>
          <p:sp>
            <p:nvSpPr>
              <p:cNvPr id="658" name="Rectangle"/>
              <p:cNvSpPr/>
              <p:nvPr/>
            </p:nvSpPr>
            <p:spPr>
              <a:xfrm>
                <a:off x="0" y="0"/>
                <a:ext cx="2166009" cy="784353"/>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59" name="REST service"/>
              <p:cNvSpPr/>
              <p:nvPr/>
            </p:nvSpPr>
            <p:spPr>
              <a:xfrm>
                <a:off x="0" y="115180"/>
                <a:ext cx="2166009" cy="55399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2600">
                    <a:solidFill>
                      <a:srgbClr val="FFFFFF"/>
                    </a:solidFill>
                    <a:latin typeface="+mn-lt"/>
                    <a:ea typeface="+mn-ea"/>
                    <a:cs typeface="+mn-cs"/>
                    <a:sym typeface="Helvetica"/>
                  </a:defRPr>
                </a:lvl1pPr>
              </a:lstStyle>
              <a:p>
                <a:r>
                  <a:rPr sz="1300"/>
                  <a:t>REST service</a:t>
                </a:r>
              </a:p>
            </p:txBody>
          </p:sp>
        </p:grpSp>
        <p:grpSp>
          <p:nvGrpSpPr>
            <p:cNvPr id="663" name="Database"/>
            <p:cNvGrpSpPr/>
            <p:nvPr/>
          </p:nvGrpSpPr>
          <p:grpSpPr>
            <a:xfrm>
              <a:off x="8748018" y="2412057"/>
              <a:ext cx="2166010" cy="646330"/>
              <a:chOff x="0" y="-5663"/>
              <a:chExt cx="2166009" cy="646329"/>
            </a:xfrm>
          </p:grpSpPr>
          <p:sp>
            <p:nvSpPr>
              <p:cNvPr id="661" name="Rectangle"/>
              <p:cNvSpPr/>
              <p:nvPr/>
            </p:nvSpPr>
            <p:spPr>
              <a:xfrm>
                <a:off x="0" y="21797"/>
                <a:ext cx="2166009" cy="591405"/>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62" name="Database"/>
              <p:cNvSpPr txBox="1"/>
              <p:nvPr/>
            </p:nvSpPr>
            <p:spPr>
              <a:xfrm>
                <a:off x="0" y="-5663"/>
                <a:ext cx="2166009" cy="64632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Database</a:t>
                </a:r>
              </a:p>
            </p:txBody>
          </p:sp>
        </p:grpSp>
        <p:sp>
          <p:nvSpPr>
            <p:cNvPr id="664" name="Line"/>
            <p:cNvSpPr/>
            <p:nvPr/>
          </p:nvSpPr>
          <p:spPr>
            <a:xfrm>
              <a:off x="9831023" y="1981121"/>
              <a:ext cx="1" cy="48033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667" name="Mod 3"/>
            <p:cNvGrpSpPr/>
            <p:nvPr/>
          </p:nvGrpSpPr>
          <p:grpSpPr>
            <a:xfrm>
              <a:off x="12246714" y="538524"/>
              <a:ext cx="2945987" cy="2745099"/>
              <a:chOff x="-1" y="-1"/>
              <a:chExt cx="2945986" cy="2745098"/>
            </a:xfrm>
          </p:grpSpPr>
          <p:sp>
            <p:nvSpPr>
              <p:cNvPr id="665" name="Rectangle"/>
              <p:cNvSpPr/>
              <p:nvPr/>
            </p:nvSpPr>
            <p:spPr>
              <a:xfrm>
                <a:off x="-1" y="-1"/>
                <a:ext cx="2945986" cy="274509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66" name="Mod 3"/>
              <p:cNvSpPr txBox="1"/>
              <p:nvPr/>
            </p:nvSpPr>
            <p:spPr>
              <a:xfrm>
                <a:off x="-1" y="-1"/>
                <a:ext cx="2945986"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Mod 3</a:t>
                </a:r>
              </a:p>
            </p:txBody>
          </p:sp>
        </p:grpSp>
        <p:grpSp>
          <p:nvGrpSpPr>
            <p:cNvPr id="670" name="REST service"/>
            <p:cNvGrpSpPr/>
            <p:nvPr/>
          </p:nvGrpSpPr>
          <p:grpSpPr>
            <a:xfrm>
              <a:off x="12636703" y="1179257"/>
              <a:ext cx="2166010" cy="784354"/>
              <a:chOff x="0" y="0"/>
              <a:chExt cx="2166009" cy="784353"/>
            </a:xfrm>
          </p:grpSpPr>
          <p:sp>
            <p:nvSpPr>
              <p:cNvPr id="668" name="Rectangle"/>
              <p:cNvSpPr/>
              <p:nvPr/>
            </p:nvSpPr>
            <p:spPr>
              <a:xfrm>
                <a:off x="0" y="0"/>
                <a:ext cx="2166009" cy="784353"/>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69" name="REST service"/>
              <p:cNvSpPr/>
              <p:nvPr/>
            </p:nvSpPr>
            <p:spPr>
              <a:xfrm>
                <a:off x="0" y="115180"/>
                <a:ext cx="2166009" cy="55399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2600">
                    <a:solidFill>
                      <a:srgbClr val="FFFFFF"/>
                    </a:solidFill>
                    <a:latin typeface="+mn-lt"/>
                    <a:ea typeface="+mn-ea"/>
                    <a:cs typeface="+mn-cs"/>
                    <a:sym typeface="Helvetica"/>
                  </a:defRPr>
                </a:lvl1pPr>
              </a:lstStyle>
              <a:p>
                <a:r>
                  <a:rPr sz="1300"/>
                  <a:t>REST service</a:t>
                </a:r>
              </a:p>
            </p:txBody>
          </p:sp>
        </p:grpSp>
        <p:grpSp>
          <p:nvGrpSpPr>
            <p:cNvPr id="673" name="Database"/>
            <p:cNvGrpSpPr/>
            <p:nvPr/>
          </p:nvGrpSpPr>
          <p:grpSpPr>
            <a:xfrm>
              <a:off x="12636703" y="2413220"/>
              <a:ext cx="2166010" cy="646329"/>
              <a:chOff x="0" y="-5664"/>
              <a:chExt cx="2166009" cy="646328"/>
            </a:xfrm>
          </p:grpSpPr>
          <p:sp>
            <p:nvSpPr>
              <p:cNvPr id="671" name="Rectangle"/>
              <p:cNvSpPr/>
              <p:nvPr/>
            </p:nvSpPr>
            <p:spPr>
              <a:xfrm>
                <a:off x="0" y="21798"/>
                <a:ext cx="2166009" cy="591404"/>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72" name="Database"/>
              <p:cNvSpPr txBox="1"/>
              <p:nvPr/>
            </p:nvSpPr>
            <p:spPr>
              <a:xfrm>
                <a:off x="0" y="-5664"/>
                <a:ext cx="2166009" cy="64632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Database</a:t>
                </a:r>
              </a:p>
            </p:txBody>
          </p:sp>
        </p:grpSp>
        <p:sp>
          <p:nvSpPr>
            <p:cNvPr id="674" name="Line"/>
            <p:cNvSpPr/>
            <p:nvPr/>
          </p:nvSpPr>
          <p:spPr>
            <a:xfrm>
              <a:off x="13719707" y="1982286"/>
              <a:ext cx="1" cy="48033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677" name="Mod 4"/>
            <p:cNvGrpSpPr/>
            <p:nvPr/>
          </p:nvGrpSpPr>
          <p:grpSpPr>
            <a:xfrm>
              <a:off x="4469346" y="4074822"/>
              <a:ext cx="2945987" cy="2745099"/>
              <a:chOff x="-1" y="-1"/>
              <a:chExt cx="2945986" cy="2745098"/>
            </a:xfrm>
          </p:grpSpPr>
          <p:sp>
            <p:nvSpPr>
              <p:cNvPr id="675" name="Rectangle"/>
              <p:cNvSpPr/>
              <p:nvPr/>
            </p:nvSpPr>
            <p:spPr>
              <a:xfrm>
                <a:off x="-1" y="-1"/>
                <a:ext cx="2945986" cy="274509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76" name="Mod 4"/>
              <p:cNvSpPr txBox="1"/>
              <p:nvPr/>
            </p:nvSpPr>
            <p:spPr>
              <a:xfrm>
                <a:off x="-1" y="-1"/>
                <a:ext cx="2945986"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Mod 4</a:t>
                </a:r>
              </a:p>
            </p:txBody>
          </p:sp>
        </p:grpSp>
        <p:grpSp>
          <p:nvGrpSpPr>
            <p:cNvPr id="680" name="REST service"/>
            <p:cNvGrpSpPr/>
            <p:nvPr/>
          </p:nvGrpSpPr>
          <p:grpSpPr>
            <a:xfrm>
              <a:off x="4859334" y="4715556"/>
              <a:ext cx="2166012" cy="784354"/>
              <a:chOff x="0" y="0"/>
              <a:chExt cx="2166011" cy="784353"/>
            </a:xfrm>
          </p:grpSpPr>
          <p:sp>
            <p:nvSpPr>
              <p:cNvPr id="678" name="Rectangle"/>
              <p:cNvSpPr/>
              <p:nvPr/>
            </p:nvSpPr>
            <p:spPr>
              <a:xfrm>
                <a:off x="0" y="0"/>
                <a:ext cx="2166011" cy="784353"/>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3800">
                    <a:solidFill>
                      <a:srgbClr val="FFFFFF"/>
                    </a:solidFill>
                    <a:latin typeface="Helvetica Light"/>
                    <a:ea typeface="Helvetica Light"/>
                    <a:cs typeface="Helvetica Light"/>
                    <a:sym typeface="Helvetica Light"/>
                  </a:defRPr>
                </a:pPr>
                <a:endParaRPr sz="1900"/>
              </a:p>
            </p:txBody>
          </p:sp>
          <p:sp>
            <p:nvSpPr>
              <p:cNvPr id="679" name="REST service"/>
              <p:cNvSpPr/>
              <p:nvPr/>
            </p:nvSpPr>
            <p:spPr>
              <a:xfrm>
                <a:off x="0" y="115180"/>
                <a:ext cx="2166011" cy="55399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2600">
                    <a:solidFill>
                      <a:srgbClr val="FFFFFF"/>
                    </a:solidFill>
                    <a:latin typeface="+mn-lt"/>
                    <a:ea typeface="+mn-ea"/>
                    <a:cs typeface="+mn-cs"/>
                    <a:sym typeface="Helvetica"/>
                  </a:defRPr>
                </a:lvl1pPr>
              </a:lstStyle>
              <a:p>
                <a:r>
                  <a:rPr sz="1300"/>
                  <a:t>REST service</a:t>
                </a:r>
              </a:p>
            </p:txBody>
          </p:sp>
        </p:grpSp>
        <p:grpSp>
          <p:nvGrpSpPr>
            <p:cNvPr id="683" name="Database"/>
            <p:cNvGrpSpPr/>
            <p:nvPr/>
          </p:nvGrpSpPr>
          <p:grpSpPr>
            <a:xfrm>
              <a:off x="4859334" y="5949519"/>
              <a:ext cx="2166012" cy="646329"/>
              <a:chOff x="0" y="-5664"/>
              <a:chExt cx="2166011" cy="646328"/>
            </a:xfrm>
          </p:grpSpPr>
          <p:sp>
            <p:nvSpPr>
              <p:cNvPr id="681" name="Rectangle"/>
              <p:cNvSpPr/>
              <p:nvPr/>
            </p:nvSpPr>
            <p:spPr>
              <a:xfrm>
                <a:off x="0" y="21798"/>
                <a:ext cx="2166011" cy="591404"/>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82" name="Database"/>
              <p:cNvSpPr txBox="1"/>
              <p:nvPr/>
            </p:nvSpPr>
            <p:spPr>
              <a:xfrm>
                <a:off x="0" y="-5664"/>
                <a:ext cx="2166011" cy="64632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Database</a:t>
                </a:r>
              </a:p>
            </p:txBody>
          </p:sp>
        </p:grpSp>
        <p:sp>
          <p:nvSpPr>
            <p:cNvPr id="684" name="Line"/>
            <p:cNvSpPr/>
            <p:nvPr/>
          </p:nvSpPr>
          <p:spPr>
            <a:xfrm>
              <a:off x="5942338" y="5518585"/>
              <a:ext cx="1" cy="48033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687" name="Mod 5"/>
            <p:cNvGrpSpPr/>
            <p:nvPr/>
          </p:nvGrpSpPr>
          <p:grpSpPr>
            <a:xfrm>
              <a:off x="8358031" y="4074822"/>
              <a:ext cx="2945987" cy="2745099"/>
              <a:chOff x="-1" y="-1"/>
              <a:chExt cx="2945986" cy="2745098"/>
            </a:xfrm>
          </p:grpSpPr>
          <p:sp>
            <p:nvSpPr>
              <p:cNvPr id="685" name="Rectangle"/>
              <p:cNvSpPr/>
              <p:nvPr/>
            </p:nvSpPr>
            <p:spPr>
              <a:xfrm>
                <a:off x="-1" y="-1"/>
                <a:ext cx="2945986" cy="274509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86" name="Mod 5"/>
              <p:cNvSpPr txBox="1"/>
              <p:nvPr/>
            </p:nvSpPr>
            <p:spPr>
              <a:xfrm>
                <a:off x="-1" y="-1"/>
                <a:ext cx="2945986"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Mod 5</a:t>
                </a:r>
              </a:p>
            </p:txBody>
          </p:sp>
        </p:grpSp>
        <p:grpSp>
          <p:nvGrpSpPr>
            <p:cNvPr id="690" name="REST service"/>
            <p:cNvGrpSpPr/>
            <p:nvPr/>
          </p:nvGrpSpPr>
          <p:grpSpPr>
            <a:xfrm>
              <a:off x="8748018" y="4715556"/>
              <a:ext cx="2166010" cy="784354"/>
              <a:chOff x="0" y="0"/>
              <a:chExt cx="2166009" cy="784353"/>
            </a:xfrm>
          </p:grpSpPr>
          <p:sp>
            <p:nvSpPr>
              <p:cNvPr id="688" name="Rectangle"/>
              <p:cNvSpPr/>
              <p:nvPr/>
            </p:nvSpPr>
            <p:spPr>
              <a:xfrm>
                <a:off x="0" y="0"/>
                <a:ext cx="2166009" cy="784353"/>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89" name="REST service"/>
              <p:cNvSpPr/>
              <p:nvPr/>
            </p:nvSpPr>
            <p:spPr>
              <a:xfrm>
                <a:off x="0" y="122876"/>
                <a:ext cx="2166009" cy="53860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2500">
                    <a:solidFill>
                      <a:srgbClr val="FFFFFF"/>
                    </a:solidFill>
                    <a:latin typeface="+mn-lt"/>
                    <a:ea typeface="+mn-ea"/>
                    <a:cs typeface="+mn-cs"/>
                    <a:sym typeface="Helvetica"/>
                  </a:defRPr>
                </a:lvl1pPr>
              </a:lstStyle>
              <a:p>
                <a:r>
                  <a:rPr sz="1250"/>
                  <a:t>REST service</a:t>
                </a:r>
              </a:p>
            </p:txBody>
          </p:sp>
        </p:grpSp>
        <p:grpSp>
          <p:nvGrpSpPr>
            <p:cNvPr id="693" name="Database"/>
            <p:cNvGrpSpPr/>
            <p:nvPr/>
          </p:nvGrpSpPr>
          <p:grpSpPr>
            <a:xfrm>
              <a:off x="8748018" y="5949519"/>
              <a:ext cx="2166010" cy="646329"/>
              <a:chOff x="0" y="-5664"/>
              <a:chExt cx="2166009" cy="646328"/>
            </a:xfrm>
          </p:grpSpPr>
          <p:sp>
            <p:nvSpPr>
              <p:cNvPr id="691" name="Rectangle"/>
              <p:cNvSpPr/>
              <p:nvPr/>
            </p:nvSpPr>
            <p:spPr>
              <a:xfrm>
                <a:off x="0" y="21798"/>
                <a:ext cx="2166009" cy="591404"/>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92" name="Database"/>
              <p:cNvSpPr txBox="1"/>
              <p:nvPr/>
            </p:nvSpPr>
            <p:spPr>
              <a:xfrm>
                <a:off x="0" y="-5664"/>
                <a:ext cx="2166009" cy="64632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Database</a:t>
                </a:r>
              </a:p>
            </p:txBody>
          </p:sp>
        </p:grpSp>
        <p:sp>
          <p:nvSpPr>
            <p:cNvPr id="694" name="Line"/>
            <p:cNvSpPr/>
            <p:nvPr/>
          </p:nvSpPr>
          <p:spPr>
            <a:xfrm>
              <a:off x="9831023" y="5518585"/>
              <a:ext cx="1" cy="48033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697" name="Mod 6"/>
            <p:cNvGrpSpPr/>
            <p:nvPr/>
          </p:nvGrpSpPr>
          <p:grpSpPr>
            <a:xfrm>
              <a:off x="12246714" y="4074822"/>
              <a:ext cx="2945987" cy="2745099"/>
              <a:chOff x="-1" y="-1"/>
              <a:chExt cx="2945986" cy="2745098"/>
            </a:xfrm>
          </p:grpSpPr>
          <p:sp>
            <p:nvSpPr>
              <p:cNvPr id="695" name="Rectangle"/>
              <p:cNvSpPr/>
              <p:nvPr/>
            </p:nvSpPr>
            <p:spPr>
              <a:xfrm>
                <a:off x="-1" y="-1"/>
                <a:ext cx="2945986" cy="274509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96" name="Mod 6"/>
              <p:cNvSpPr txBox="1"/>
              <p:nvPr/>
            </p:nvSpPr>
            <p:spPr>
              <a:xfrm>
                <a:off x="-1" y="-1"/>
                <a:ext cx="2945986"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Mod 6</a:t>
                </a:r>
              </a:p>
            </p:txBody>
          </p:sp>
        </p:grpSp>
        <p:grpSp>
          <p:nvGrpSpPr>
            <p:cNvPr id="700" name="REST service"/>
            <p:cNvGrpSpPr/>
            <p:nvPr/>
          </p:nvGrpSpPr>
          <p:grpSpPr>
            <a:xfrm>
              <a:off x="12636703" y="4715556"/>
              <a:ext cx="2166010" cy="784354"/>
              <a:chOff x="0" y="0"/>
              <a:chExt cx="2166009" cy="784353"/>
            </a:xfrm>
          </p:grpSpPr>
          <p:sp>
            <p:nvSpPr>
              <p:cNvPr id="698" name="Rectangle"/>
              <p:cNvSpPr/>
              <p:nvPr/>
            </p:nvSpPr>
            <p:spPr>
              <a:xfrm>
                <a:off x="0" y="0"/>
                <a:ext cx="2166009" cy="784353"/>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99" name="REST service"/>
              <p:cNvSpPr/>
              <p:nvPr/>
            </p:nvSpPr>
            <p:spPr>
              <a:xfrm>
                <a:off x="0" y="115180"/>
                <a:ext cx="2166009" cy="55399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2600">
                    <a:solidFill>
                      <a:srgbClr val="FFFFFF"/>
                    </a:solidFill>
                    <a:latin typeface="+mn-lt"/>
                    <a:ea typeface="+mn-ea"/>
                    <a:cs typeface="+mn-cs"/>
                    <a:sym typeface="Helvetica"/>
                  </a:defRPr>
                </a:lvl1pPr>
              </a:lstStyle>
              <a:p>
                <a:r>
                  <a:rPr sz="1300"/>
                  <a:t>REST service</a:t>
                </a:r>
              </a:p>
            </p:txBody>
          </p:sp>
        </p:grpSp>
        <p:grpSp>
          <p:nvGrpSpPr>
            <p:cNvPr id="703" name="Database"/>
            <p:cNvGrpSpPr/>
            <p:nvPr/>
          </p:nvGrpSpPr>
          <p:grpSpPr>
            <a:xfrm>
              <a:off x="12636703" y="5949519"/>
              <a:ext cx="2166010" cy="646329"/>
              <a:chOff x="0" y="-5664"/>
              <a:chExt cx="2166009" cy="646328"/>
            </a:xfrm>
          </p:grpSpPr>
          <p:sp>
            <p:nvSpPr>
              <p:cNvPr id="701" name="Rectangle"/>
              <p:cNvSpPr/>
              <p:nvPr/>
            </p:nvSpPr>
            <p:spPr>
              <a:xfrm>
                <a:off x="0" y="21798"/>
                <a:ext cx="2166009" cy="591404"/>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702" name="Database"/>
              <p:cNvSpPr txBox="1"/>
              <p:nvPr/>
            </p:nvSpPr>
            <p:spPr>
              <a:xfrm>
                <a:off x="0" y="-5664"/>
                <a:ext cx="2166009" cy="64632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Database</a:t>
                </a:r>
              </a:p>
            </p:txBody>
          </p:sp>
        </p:grpSp>
        <p:sp>
          <p:nvSpPr>
            <p:cNvPr id="704" name="Line"/>
            <p:cNvSpPr/>
            <p:nvPr/>
          </p:nvSpPr>
          <p:spPr>
            <a:xfrm>
              <a:off x="13719707" y="5518585"/>
              <a:ext cx="1" cy="48033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05" name="Line"/>
            <p:cNvSpPr/>
            <p:nvPr/>
          </p:nvSpPr>
          <p:spPr>
            <a:xfrm>
              <a:off x="2498612" y="3676570"/>
              <a:ext cx="11190965" cy="1"/>
            </a:xfrm>
            <a:prstGeom prst="line">
              <a:avLst/>
            </a:prstGeom>
            <a:noFill/>
            <a:ln w="25400" cap="flat">
              <a:solidFill>
                <a:srgbClr val="000000"/>
              </a:solidFill>
              <a:prstDash val="solid"/>
              <a:miter lim="400000"/>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06" name="Line"/>
            <p:cNvSpPr/>
            <p:nvPr/>
          </p:nvSpPr>
          <p:spPr>
            <a:xfrm flipV="1">
              <a:off x="5942338" y="3301483"/>
              <a:ext cx="1" cy="386739"/>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07" name="Line"/>
            <p:cNvSpPr/>
            <p:nvPr/>
          </p:nvSpPr>
          <p:spPr>
            <a:xfrm flipV="1">
              <a:off x="9831022" y="3301483"/>
              <a:ext cx="1" cy="386739"/>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08" name="Line"/>
            <p:cNvSpPr/>
            <p:nvPr/>
          </p:nvSpPr>
          <p:spPr>
            <a:xfrm flipV="1">
              <a:off x="13702111" y="3302297"/>
              <a:ext cx="1" cy="386739"/>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09" name="Line"/>
            <p:cNvSpPr/>
            <p:nvPr/>
          </p:nvSpPr>
          <p:spPr>
            <a:xfrm>
              <a:off x="6151279" y="3691327"/>
              <a:ext cx="1" cy="386739"/>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10" name="Line"/>
            <p:cNvSpPr/>
            <p:nvPr/>
          </p:nvSpPr>
          <p:spPr>
            <a:xfrm>
              <a:off x="10198326" y="3663755"/>
              <a:ext cx="1" cy="386739"/>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11" name="Line"/>
            <p:cNvSpPr/>
            <p:nvPr/>
          </p:nvSpPr>
          <p:spPr>
            <a:xfrm>
              <a:off x="13013663" y="3663755"/>
              <a:ext cx="1" cy="386739"/>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12" name="REST"/>
            <p:cNvSpPr txBox="1"/>
            <p:nvPr/>
          </p:nvSpPr>
          <p:spPr>
            <a:xfrm>
              <a:off x="2889475" y="3167010"/>
              <a:ext cx="1540930"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i="1">
                  <a:solidFill>
                    <a:srgbClr val="000000"/>
                  </a:solidFill>
                  <a:latin typeface="+mn-lt"/>
                  <a:ea typeface="+mn-ea"/>
                  <a:cs typeface="+mn-cs"/>
                  <a:sym typeface="Helvetica"/>
                </a:defRPr>
              </a:lvl1pPr>
            </a:lstStyle>
            <a:p>
              <a:r>
                <a:rPr sz="1600"/>
                <a:t>REST</a:t>
              </a:r>
            </a:p>
          </p:txBody>
        </p:sp>
        <p:sp>
          <p:nvSpPr>
            <p:cNvPr id="713" name="Line"/>
            <p:cNvSpPr/>
            <p:nvPr/>
          </p:nvSpPr>
          <p:spPr>
            <a:xfrm flipH="1" flipV="1">
              <a:off x="11179484" y="1304708"/>
              <a:ext cx="1191767" cy="1"/>
            </a:xfrm>
            <a:prstGeom prst="line">
              <a:avLst/>
            </a:prstGeom>
            <a:noFill/>
            <a:ln w="50800" cap="flat">
              <a:solidFill>
                <a:srgbClr val="BB2CA2"/>
              </a:solidFill>
              <a:prstDash val="sysDot"/>
              <a:miter lim="400000"/>
              <a:headEnd type="triangle" w="med" len="med"/>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14" name="Line"/>
            <p:cNvSpPr/>
            <p:nvPr/>
          </p:nvSpPr>
          <p:spPr>
            <a:xfrm flipH="1" flipV="1">
              <a:off x="7290798" y="1304708"/>
              <a:ext cx="1191767" cy="1"/>
            </a:xfrm>
            <a:prstGeom prst="line">
              <a:avLst/>
            </a:prstGeom>
            <a:noFill/>
            <a:ln w="50800" cap="flat">
              <a:solidFill>
                <a:srgbClr val="BB2CA2"/>
              </a:solidFill>
              <a:prstDash val="sysDot"/>
              <a:miter lim="400000"/>
              <a:headEnd type="triangle" w="med" len="med"/>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717" name="Todos"/>
            <p:cNvGrpSpPr/>
            <p:nvPr/>
          </p:nvGrpSpPr>
          <p:grpSpPr>
            <a:xfrm>
              <a:off x="4458883" y="494954"/>
              <a:ext cx="1666492" cy="646329"/>
              <a:chOff x="0" y="-5664"/>
              <a:chExt cx="1666490" cy="646328"/>
            </a:xfrm>
          </p:grpSpPr>
          <p:sp>
            <p:nvSpPr>
              <p:cNvPr id="715" name="Rectangle"/>
              <p:cNvSpPr/>
              <p:nvPr/>
            </p:nvSpPr>
            <p:spPr>
              <a:xfrm>
                <a:off x="0" y="45674"/>
                <a:ext cx="1666490" cy="543652"/>
              </a:xfrm>
              <a:prstGeom prst="rect">
                <a:avLst/>
              </a:prstGeom>
              <a:solidFill>
                <a:srgbClr val="516D7C"/>
              </a:solidFill>
              <a:ln w="12700" cap="flat">
                <a:noFill/>
                <a:miter lim="400000"/>
              </a:ln>
              <a:effectLst/>
            </p:spPr>
            <p:txBody>
              <a:bodyPr wrap="square" lIns="45720" tIns="45720" rIns="45720" bIns="45720" numCol="1" anchor="ctr">
                <a:noAutofit/>
              </a:bodyPr>
              <a:lstStyle/>
              <a:p>
                <a:pPr algn="l" defTabSz="584200">
                  <a:defRPr sz="3200">
                    <a:solidFill>
                      <a:srgbClr val="FFFFFF"/>
                    </a:solidFill>
                    <a:latin typeface="+mn-lt"/>
                    <a:ea typeface="+mn-ea"/>
                    <a:cs typeface="+mn-cs"/>
                    <a:sym typeface="Helvetica"/>
                  </a:defRPr>
                </a:pPr>
                <a:endParaRPr sz="1600"/>
              </a:p>
            </p:txBody>
          </p:sp>
          <p:sp>
            <p:nvSpPr>
              <p:cNvPr id="716" name="Todos"/>
              <p:cNvSpPr txBox="1"/>
              <p:nvPr/>
            </p:nvSpPr>
            <p:spPr>
              <a:xfrm>
                <a:off x="0" y="-5664"/>
                <a:ext cx="1666490" cy="64632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Todos</a:t>
                </a:r>
              </a:p>
            </p:txBody>
          </p:sp>
        </p:grpSp>
        <p:sp>
          <p:nvSpPr>
            <p:cNvPr id="718" name="NodeJS, MongoDB"/>
            <p:cNvSpPr txBox="1"/>
            <p:nvPr/>
          </p:nvSpPr>
          <p:spPr>
            <a:xfrm>
              <a:off x="3830839" y="26599"/>
              <a:ext cx="4285131"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000000"/>
                  </a:solidFill>
                  <a:latin typeface="+mn-lt"/>
                  <a:ea typeface="+mn-ea"/>
                  <a:cs typeface="+mn-cs"/>
                  <a:sym typeface="Helvetica"/>
                </a:defRPr>
              </a:lvl1pPr>
            </a:lstStyle>
            <a:p>
              <a:r>
                <a:rPr sz="1600"/>
                <a:t>NodeJS, MongoDB</a:t>
              </a:r>
            </a:p>
          </p:txBody>
        </p:sp>
        <p:grpSp>
          <p:nvGrpSpPr>
            <p:cNvPr id="721" name="Mailer"/>
            <p:cNvGrpSpPr/>
            <p:nvPr/>
          </p:nvGrpSpPr>
          <p:grpSpPr>
            <a:xfrm>
              <a:off x="12263839" y="494954"/>
              <a:ext cx="1696900" cy="646329"/>
              <a:chOff x="0" y="-5664"/>
              <a:chExt cx="1696898" cy="646328"/>
            </a:xfrm>
          </p:grpSpPr>
          <p:sp>
            <p:nvSpPr>
              <p:cNvPr id="719" name="Rectangle"/>
              <p:cNvSpPr/>
              <p:nvPr/>
            </p:nvSpPr>
            <p:spPr>
              <a:xfrm>
                <a:off x="0" y="45674"/>
                <a:ext cx="1696898" cy="543652"/>
              </a:xfrm>
              <a:prstGeom prst="rect">
                <a:avLst/>
              </a:prstGeom>
              <a:solidFill>
                <a:srgbClr val="516D7C"/>
              </a:solidFill>
              <a:ln w="12700" cap="flat">
                <a:noFill/>
                <a:miter lim="400000"/>
              </a:ln>
              <a:effectLst/>
            </p:spPr>
            <p:txBody>
              <a:bodyPr wrap="square" lIns="45720" tIns="45720" rIns="45720" bIns="45720" numCol="1" anchor="ctr">
                <a:noAutofit/>
              </a:bodyPr>
              <a:lstStyle/>
              <a:p>
                <a:pPr algn="l" defTabSz="584200">
                  <a:defRPr sz="4800">
                    <a:solidFill>
                      <a:srgbClr val="FFFFFF"/>
                    </a:solidFill>
                    <a:latin typeface="Helvetica Light"/>
                    <a:ea typeface="Helvetica Light"/>
                    <a:cs typeface="Helvetica Light"/>
                    <a:sym typeface="Helvetica Light"/>
                  </a:defRPr>
                </a:pPr>
                <a:endParaRPr sz="2400"/>
              </a:p>
            </p:txBody>
          </p:sp>
          <p:sp>
            <p:nvSpPr>
              <p:cNvPr id="720" name="Mailer"/>
              <p:cNvSpPr txBox="1"/>
              <p:nvPr/>
            </p:nvSpPr>
            <p:spPr>
              <a:xfrm>
                <a:off x="0" y="-5664"/>
                <a:ext cx="1696898" cy="64632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Mailer</a:t>
                </a:r>
              </a:p>
            </p:txBody>
          </p:sp>
        </p:grpSp>
        <p:sp>
          <p:nvSpPr>
            <p:cNvPr id="722" name="Java, MySQL"/>
            <p:cNvSpPr txBox="1"/>
            <p:nvPr/>
          </p:nvSpPr>
          <p:spPr>
            <a:xfrm>
              <a:off x="12235095" y="-5665"/>
              <a:ext cx="3233230"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000000"/>
                  </a:solidFill>
                  <a:latin typeface="+mn-lt"/>
                  <a:ea typeface="+mn-ea"/>
                  <a:cs typeface="+mn-cs"/>
                  <a:sym typeface="Helvetica"/>
                </a:defRPr>
              </a:lvl1pPr>
            </a:lstStyle>
            <a:p>
              <a:r>
                <a:rPr sz="1600"/>
                <a:t>Java, MySQL</a:t>
              </a:r>
            </a:p>
          </p:txBody>
        </p:sp>
        <p:grpSp>
          <p:nvGrpSpPr>
            <p:cNvPr id="725" name="Logins"/>
            <p:cNvGrpSpPr/>
            <p:nvPr/>
          </p:nvGrpSpPr>
          <p:grpSpPr>
            <a:xfrm>
              <a:off x="8360195" y="494954"/>
              <a:ext cx="2543190" cy="646329"/>
              <a:chOff x="0" y="-5664"/>
              <a:chExt cx="2543188" cy="646328"/>
            </a:xfrm>
          </p:grpSpPr>
          <p:sp>
            <p:nvSpPr>
              <p:cNvPr id="723" name="Rectangle"/>
              <p:cNvSpPr/>
              <p:nvPr/>
            </p:nvSpPr>
            <p:spPr>
              <a:xfrm>
                <a:off x="0" y="45674"/>
                <a:ext cx="2543188" cy="543652"/>
              </a:xfrm>
              <a:prstGeom prst="rect">
                <a:avLst/>
              </a:prstGeom>
              <a:solidFill>
                <a:srgbClr val="516D7C"/>
              </a:solidFill>
              <a:ln w="12700" cap="flat">
                <a:noFill/>
                <a:miter lim="400000"/>
              </a:ln>
              <a:effectLst/>
            </p:spPr>
            <p:txBody>
              <a:bodyPr wrap="square" lIns="45720" tIns="45720" rIns="45720" bIns="45720" numCol="1" anchor="ctr">
                <a:noAutofit/>
              </a:bodyPr>
              <a:lstStyle/>
              <a:p>
                <a:pPr algn="l" defTabSz="584200">
                  <a:defRPr sz="4800">
                    <a:solidFill>
                      <a:srgbClr val="FFFFFF"/>
                    </a:solidFill>
                    <a:latin typeface="Helvetica Light"/>
                    <a:ea typeface="Helvetica Light"/>
                    <a:cs typeface="Helvetica Light"/>
                    <a:sym typeface="Helvetica Light"/>
                  </a:defRPr>
                </a:pPr>
                <a:endParaRPr sz="2400"/>
              </a:p>
            </p:txBody>
          </p:sp>
          <p:sp>
            <p:nvSpPr>
              <p:cNvPr id="724" name="Logins"/>
              <p:cNvSpPr txBox="1"/>
              <p:nvPr/>
            </p:nvSpPr>
            <p:spPr>
              <a:xfrm>
                <a:off x="0" y="-5664"/>
                <a:ext cx="2543188" cy="64632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Logins</a:t>
                </a:r>
              </a:p>
            </p:txBody>
          </p:sp>
        </p:grpSp>
        <p:sp>
          <p:nvSpPr>
            <p:cNvPr id="726" name="Google Service"/>
            <p:cNvSpPr txBox="1"/>
            <p:nvPr/>
          </p:nvSpPr>
          <p:spPr>
            <a:xfrm>
              <a:off x="8110328" y="-5665"/>
              <a:ext cx="3720986"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000000"/>
                  </a:solidFill>
                  <a:latin typeface="+mn-lt"/>
                  <a:ea typeface="+mn-ea"/>
                  <a:cs typeface="+mn-cs"/>
                  <a:sym typeface="Helvetica"/>
                </a:defRPr>
              </a:lvl1pPr>
            </a:lstStyle>
            <a:p>
              <a:r>
                <a:rPr sz="1600"/>
                <a:t>Google Service</a:t>
              </a:r>
            </a:p>
          </p:txBody>
        </p:sp>
        <p:grpSp>
          <p:nvGrpSpPr>
            <p:cNvPr id="729" name="Search Engine"/>
            <p:cNvGrpSpPr/>
            <p:nvPr/>
          </p:nvGrpSpPr>
          <p:grpSpPr>
            <a:xfrm>
              <a:off x="4461760" y="3987897"/>
              <a:ext cx="2920931" cy="646330"/>
              <a:chOff x="0" y="-5663"/>
              <a:chExt cx="2920929" cy="646329"/>
            </a:xfrm>
          </p:grpSpPr>
          <p:sp>
            <p:nvSpPr>
              <p:cNvPr id="727" name="Rectangle"/>
              <p:cNvSpPr/>
              <p:nvPr/>
            </p:nvSpPr>
            <p:spPr>
              <a:xfrm>
                <a:off x="0" y="68973"/>
                <a:ext cx="2920929" cy="497055"/>
              </a:xfrm>
              <a:prstGeom prst="rect">
                <a:avLst/>
              </a:prstGeom>
              <a:solidFill>
                <a:srgbClr val="516D7C"/>
              </a:solidFill>
              <a:ln w="12700" cap="flat">
                <a:noFill/>
                <a:miter lim="400000"/>
              </a:ln>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728" name="Search Engine"/>
              <p:cNvSpPr txBox="1"/>
              <p:nvPr/>
            </p:nvSpPr>
            <p:spPr>
              <a:xfrm>
                <a:off x="0" y="-5663"/>
                <a:ext cx="2920929" cy="64632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Search Engine</a:t>
                </a:r>
              </a:p>
            </p:txBody>
          </p:sp>
        </p:grpSp>
        <p:sp>
          <p:nvSpPr>
            <p:cNvPr id="730" name="Java, Neo4J"/>
            <p:cNvSpPr txBox="1"/>
            <p:nvPr/>
          </p:nvSpPr>
          <p:spPr>
            <a:xfrm>
              <a:off x="4425856" y="6753217"/>
              <a:ext cx="3032966"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000000"/>
                  </a:solidFill>
                  <a:latin typeface="+mn-lt"/>
                  <a:ea typeface="+mn-ea"/>
                  <a:cs typeface="+mn-cs"/>
                  <a:sym typeface="Helvetica"/>
                </a:defRPr>
              </a:lvl1pPr>
            </a:lstStyle>
            <a:p>
              <a:r>
                <a:rPr sz="1600"/>
                <a:t>Java, Neo4J</a:t>
              </a:r>
            </a:p>
          </p:txBody>
        </p:sp>
        <p:grpSp>
          <p:nvGrpSpPr>
            <p:cNvPr id="733" name="Analytics"/>
            <p:cNvGrpSpPr/>
            <p:nvPr/>
          </p:nvGrpSpPr>
          <p:grpSpPr>
            <a:xfrm>
              <a:off x="8391961" y="4003428"/>
              <a:ext cx="2448594" cy="646329"/>
              <a:chOff x="0" y="-5664"/>
              <a:chExt cx="2448593" cy="646328"/>
            </a:xfrm>
          </p:grpSpPr>
          <p:sp>
            <p:nvSpPr>
              <p:cNvPr id="731" name="Rectangle"/>
              <p:cNvSpPr/>
              <p:nvPr/>
            </p:nvSpPr>
            <p:spPr>
              <a:xfrm>
                <a:off x="0" y="45674"/>
                <a:ext cx="2448593" cy="543652"/>
              </a:xfrm>
              <a:prstGeom prst="rect">
                <a:avLst/>
              </a:prstGeom>
              <a:solidFill>
                <a:srgbClr val="516D7C"/>
              </a:solidFill>
              <a:ln w="12700" cap="flat">
                <a:noFill/>
                <a:miter lim="400000"/>
              </a:ln>
              <a:effectLst/>
            </p:spPr>
            <p:txBody>
              <a:bodyPr wrap="square" lIns="45720" tIns="45720" rIns="45720" bIns="45720" numCol="1" anchor="ctr">
                <a:noAutofit/>
              </a:bodyPr>
              <a:lstStyle/>
              <a:p>
                <a:pPr algn="l" defTabSz="584200">
                  <a:defRPr sz="4800">
                    <a:solidFill>
                      <a:srgbClr val="FFFFFF"/>
                    </a:solidFill>
                    <a:latin typeface="Helvetica Light"/>
                    <a:ea typeface="Helvetica Light"/>
                    <a:cs typeface="Helvetica Light"/>
                    <a:sym typeface="Helvetica Light"/>
                  </a:defRPr>
                </a:pPr>
                <a:endParaRPr sz="2400"/>
              </a:p>
            </p:txBody>
          </p:sp>
          <p:sp>
            <p:nvSpPr>
              <p:cNvPr id="732" name="Analytics"/>
              <p:cNvSpPr txBox="1"/>
              <p:nvPr/>
            </p:nvSpPr>
            <p:spPr>
              <a:xfrm>
                <a:off x="0" y="-5664"/>
                <a:ext cx="2448593" cy="64632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Analytics</a:t>
                </a:r>
              </a:p>
            </p:txBody>
          </p:sp>
        </p:grpSp>
        <p:sp>
          <p:nvSpPr>
            <p:cNvPr id="734" name="C#, SQLServer"/>
            <p:cNvSpPr txBox="1"/>
            <p:nvPr/>
          </p:nvSpPr>
          <p:spPr>
            <a:xfrm>
              <a:off x="8028082" y="6753217"/>
              <a:ext cx="3605886"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000000"/>
                  </a:solidFill>
                  <a:latin typeface="+mn-lt"/>
                  <a:ea typeface="+mn-ea"/>
                  <a:cs typeface="+mn-cs"/>
                  <a:sym typeface="Helvetica"/>
                </a:defRPr>
              </a:lvl1pPr>
            </a:lstStyle>
            <a:p>
              <a:r>
                <a:rPr sz="1600"/>
                <a:t>C#, SQLServer</a:t>
              </a:r>
            </a:p>
          </p:txBody>
        </p:sp>
        <p:grpSp>
          <p:nvGrpSpPr>
            <p:cNvPr id="737" name="Social Crawler"/>
            <p:cNvGrpSpPr/>
            <p:nvPr/>
          </p:nvGrpSpPr>
          <p:grpSpPr>
            <a:xfrm>
              <a:off x="12287351" y="4027730"/>
              <a:ext cx="2893724" cy="646329"/>
              <a:chOff x="0" y="-5663"/>
              <a:chExt cx="2893722" cy="646328"/>
            </a:xfrm>
          </p:grpSpPr>
          <p:sp>
            <p:nvSpPr>
              <p:cNvPr id="735" name="Rectangle"/>
              <p:cNvSpPr/>
              <p:nvPr/>
            </p:nvSpPr>
            <p:spPr>
              <a:xfrm>
                <a:off x="0" y="34965"/>
                <a:ext cx="2893722" cy="565070"/>
              </a:xfrm>
              <a:prstGeom prst="rect">
                <a:avLst/>
              </a:prstGeom>
              <a:solidFill>
                <a:srgbClr val="516D7C"/>
              </a:solidFill>
              <a:ln w="12700" cap="flat">
                <a:noFill/>
                <a:miter lim="400000"/>
              </a:ln>
              <a:effectLst/>
            </p:spPr>
            <p:txBody>
              <a:bodyPr wrap="square" lIns="45720" tIns="45720" rIns="45720" bIns="45720" numCol="1" anchor="ctr">
                <a:noAutofit/>
              </a:bodyPr>
              <a:lstStyle/>
              <a:p>
                <a:pPr algn="l" defTabSz="584200">
                  <a:defRPr sz="4800">
                    <a:solidFill>
                      <a:srgbClr val="FFFFFF"/>
                    </a:solidFill>
                    <a:latin typeface="Helvetica Light"/>
                    <a:ea typeface="Helvetica Light"/>
                    <a:cs typeface="Helvetica Light"/>
                    <a:sym typeface="Helvetica Light"/>
                  </a:defRPr>
                </a:pPr>
                <a:endParaRPr sz="2400"/>
              </a:p>
            </p:txBody>
          </p:sp>
          <p:sp>
            <p:nvSpPr>
              <p:cNvPr id="736" name="Social Crawler"/>
              <p:cNvSpPr txBox="1"/>
              <p:nvPr/>
            </p:nvSpPr>
            <p:spPr>
              <a:xfrm>
                <a:off x="0" y="-5663"/>
                <a:ext cx="2893722" cy="64632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Social Crawler</a:t>
                </a:r>
              </a:p>
            </p:txBody>
          </p:sp>
        </p:grpSp>
        <p:sp>
          <p:nvSpPr>
            <p:cNvPr id="738" name="Python, MongoDB"/>
            <p:cNvSpPr txBox="1"/>
            <p:nvPr/>
          </p:nvSpPr>
          <p:spPr>
            <a:xfrm>
              <a:off x="11747116" y="6753217"/>
              <a:ext cx="4027575"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000000"/>
                  </a:solidFill>
                  <a:latin typeface="+mn-lt"/>
                  <a:ea typeface="+mn-ea"/>
                  <a:cs typeface="+mn-cs"/>
                  <a:sym typeface="Helvetica"/>
                </a:defRPr>
              </a:lvl1pPr>
            </a:lstStyle>
            <a:p>
              <a:r>
                <a:rPr sz="1600"/>
                <a:t>Python, MongoDB</a:t>
              </a:r>
            </a:p>
          </p:txBody>
        </p:sp>
        <p:sp>
          <p:nvSpPr>
            <p:cNvPr id="739" name="Line"/>
            <p:cNvSpPr/>
            <p:nvPr/>
          </p:nvSpPr>
          <p:spPr>
            <a:xfrm flipH="1" flipV="1">
              <a:off x="7290799" y="3296807"/>
              <a:ext cx="1191768" cy="789033"/>
            </a:xfrm>
            <a:prstGeom prst="line">
              <a:avLst/>
            </a:prstGeom>
            <a:noFill/>
            <a:ln w="50800" cap="flat">
              <a:solidFill>
                <a:srgbClr val="BB2CA2"/>
              </a:solidFill>
              <a:prstDash val="sysDot"/>
              <a:miter lim="400000"/>
              <a:headEnd type="triangle" w="med" len="med"/>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40" name="Line"/>
            <p:cNvSpPr/>
            <p:nvPr/>
          </p:nvSpPr>
          <p:spPr>
            <a:xfrm flipV="1">
              <a:off x="8938695" y="3229728"/>
              <a:ext cx="1" cy="857077"/>
            </a:xfrm>
            <a:prstGeom prst="line">
              <a:avLst/>
            </a:prstGeom>
            <a:noFill/>
            <a:ln w="50800" cap="flat">
              <a:solidFill>
                <a:srgbClr val="BB2CA2"/>
              </a:solidFill>
              <a:prstDash val="sysDot"/>
              <a:miter lim="400000"/>
              <a:headEnd type="triangle" w="med" len="med"/>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grpSp>
        <p:nvGrpSpPr>
          <p:cNvPr id="744" name="Rectangle 57"/>
          <p:cNvGrpSpPr/>
          <p:nvPr/>
        </p:nvGrpSpPr>
        <p:grpSpPr>
          <a:xfrm>
            <a:off x="295307" y="1781767"/>
            <a:ext cx="2743200" cy="1045112"/>
            <a:chOff x="0" y="0"/>
            <a:chExt cx="5486399" cy="2090223"/>
          </a:xfrm>
        </p:grpSpPr>
        <p:sp>
          <p:nvSpPr>
            <p:cNvPr id="742" name="Rectangle"/>
            <p:cNvSpPr/>
            <p:nvPr/>
          </p:nvSpPr>
          <p:spPr>
            <a:xfrm>
              <a:off x="0" y="0"/>
              <a:ext cx="5486399" cy="2090223"/>
            </a:xfrm>
            <a:prstGeom prst="rect">
              <a:avLst/>
            </a:prstGeom>
            <a:solidFill>
              <a:srgbClr val="FBE5D6"/>
            </a:solidFill>
            <a:ln w="25400" cap="flat">
              <a:solidFill>
                <a:srgbClr val="0070C0"/>
              </a:solidFill>
              <a:prstDash val="solid"/>
              <a:miter lim="800000"/>
            </a:ln>
            <a:effectLst/>
          </p:spPr>
          <p:txBody>
            <a:bodyPr wrap="square" lIns="45720" tIns="45720" rIns="45720" bIns="45720" numCol="1" anchor="t">
              <a:noAutofit/>
            </a:bodyPr>
            <a:lstStyle/>
            <a:p>
              <a:pPr algn="l" defTabSz="914400">
                <a:defRPr sz="3600">
                  <a:solidFill>
                    <a:srgbClr val="000000"/>
                  </a:solidFill>
                  <a:latin typeface="Ink Free"/>
                  <a:ea typeface="Ink Free"/>
                  <a:cs typeface="Ink Free"/>
                  <a:sym typeface="Ink Free"/>
                </a:defRPr>
              </a:pPr>
              <a:endParaRPr sz="1800"/>
            </a:p>
          </p:txBody>
        </p:sp>
        <p:sp>
          <p:nvSpPr>
            <p:cNvPr id="743" name="Different languages, different operating systems"/>
            <p:cNvSpPr/>
            <p:nvPr/>
          </p:nvSpPr>
          <p:spPr>
            <a:xfrm>
              <a:off x="104140" y="12700"/>
              <a:ext cx="5278119" cy="1846659"/>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20" tIns="45720" rIns="45720" bIns="45720" numCol="1" anchor="t">
              <a:spAutoFit/>
            </a:bodyPr>
            <a:lstStyle>
              <a:lvl1pPr algn="l" defTabSz="1828800">
                <a:defRPr sz="3600">
                  <a:solidFill>
                    <a:srgbClr val="000000"/>
                  </a:solidFill>
                  <a:latin typeface="Ink Free"/>
                  <a:ea typeface="Ink Free"/>
                  <a:cs typeface="Ink Free"/>
                  <a:sym typeface="Ink Free"/>
                </a:defRPr>
              </a:lvl1pPr>
            </a:lstStyle>
            <a:p>
              <a:r>
                <a:rPr sz="1800"/>
                <a:t>Different languages, different operating systems</a:t>
              </a:r>
              <a:endParaRPr sz="1800">
                <a:solidFill>
                  <a:srgbClr val="FFFFFF"/>
                </a:solidFill>
              </a:endParaRPr>
            </a:p>
          </p:txBody>
        </p:sp>
      </p:grpSp>
      <p:sp>
        <p:nvSpPr>
          <p:cNvPr id="745" name="Rectangle: Rounded Corners 58"/>
          <p:cNvSpPr/>
          <p:nvPr/>
        </p:nvSpPr>
        <p:spPr>
          <a:xfrm>
            <a:off x="4182229" y="2062184"/>
            <a:ext cx="5742528" cy="445856"/>
          </a:xfrm>
          <a:prstGeom prst="roundRect">
            <a:avLst>
              <a:gd name="adj" fmla="val 16667"/>
            </a:avLst>
          </a:prstGeom>
          <a:ln w="76200">
            <a:solidFill>
              <a:srgbClr val="F4B183"/>
            </a:solidFill>
            <a:miter/>
          </a:ln>
        </p:spPr>
        <p:txBody>
          <a:bodyPr tIns="45720" bIns="45720" anchor="ctr"/>
          <a:lstStyle/>
          <a:p>
            <a:pPr algn="l" defTabSz="914400">
              <a:defRPr sz="3600">
                <a:solidFill>
                  <a:srgbClr val="000000"/>
                </a:solidFill>
                <a:latin typeface="Calibri"/>
                <a:ea typeface="Calibri"/>
                <a:cs typeface="Calibri"/>
                <a:sym typeface="Calibri"/>
              </a:defRPr>
            </a:pPr>
            <a:endParaRPr sz="1800"/>
          </a:p>
        </p:txBody>
      </p:sp>
      <p:sp>
        <p:nvSpPr>
          <p:cNvPr id="747" name="Straight Arrow Connector 60"/>
          <p:cNvSpPr/>
          <p:nvPr/>
        </p:nvSpPr>
        <p:spPr>
          <a:xfrm>
            <a:off x="3044857" y="2347918"/>
            <a:ext cx="1118322" cy="24302"/>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0"/>
                </a:lnTo>
              </a:path>
            </a:pathLst>
          </a:custGeom>
          <a:ln w="76200">
            <a:solidFill>
              <a:srgbClr val="ED7D31"/>
            </a:solidFill>
            <a:miter/>
            <a:tailEnd type="triangle"/>
          </a:ln>
        </p:spPr>
        <p:txBody>
          <a:bodyPr/>
          <a:lstStyle/>
          <a:p>
            <a:endParaRPr sz="600"/>
          </a:p>
        </p:txBody>
      </p:sp>
    </p:spTree>
    <p:extLst>
      <p:ext uri="{BB962C8B-B14F-4D97-AF65-F5344CB8AC3E}">
        <p14:creationId xmlns:p14="http://schemas.microsoft.com/office/powerpoint/2010/main" val="177380639"/>
      </p:ext>
    </p:extLst>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744"/>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iterate>
                                    <p:tmAbs val="0"/>
                                  </p:iterate>
                                  <p:childTnLst>
                                    <p:set>
                                      <p:cBhvr>
                                        <p:cTn id="9" fill="hold"/>
                                        <p:tgtEl>
                                          <p:spTgt spid="747"/>
                                        </p:tgtEl>
                                        <p:attrNameLst>
                                          <p:attrName>style.visibility</p:attrName>
                                        </p:attrNameLst>
                                      </p:cBhvr>
                                      <p:to>
                                        <p:strVal val="visible"/>
                                      </p:to>
                                    </p:set>
                                  </p:childTnLst>
                                </p:cTn>
                              </p:par>
                            </p:childTnLst>
                          </p:cTn>
                        </p:par>
                        <p:par>
                          <p:cTn id="10" fill="hold">
                            <p:stCondLst>
                              <p:cond delay="0"/>
                            </p:stCondLst>
                            <p:childTnLst>
                              <p:par>
                                <p:cTn id="11" presetID="1" presetClass="entr" presetSubtype="0" fill="hold" grpId="0" nodeType="afterEffect">
                                  <p:stCondLst>
                                    <p:cond delay="0"/>
                                  </p:stCondLst>
                                  <p:iterate>
                                    <p:tmAbs val="0"/>
                                  </p:iterate>
                                  <p:childTnLst>
                                    <p:set>
                                      <p:cBhvr>
                                        <p:cTn id="12" fill="hold"/>
                                        <p:tgtEl>
                                          <p:spTgt spid="74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4" grpId="0" animBg="1" advAuto="0"/>
      <p:bldP spid="745" grpId="0" animBg="1" advAuto="0"/>
      <p:bldP spid="747" grpId="0" animBg="1" advAuto="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5" name="Title 1"/>
          <p:cNvSpPr txBox="1">
            <a:spLocks noGrp="1"/>
          </p:cNvSpPr>
          <p:nvPr>
            <p:ph type="title"/>
          </p:nvPr>
        </p:nvSpPr>
        <p:spPr>
          <a:prstGeom prst="rect">
            <a:avLst/>
          </a:prstGeom>
        </p:spPr>
        <p:txBody>
          <a:bodyPr>
            <a:normAutofit/>
          </a:bodyPr>
          <a:lstStyle>
            <a:lvl1pPr defTabSz="2121354">
              <a:defRPr sz="7394" spc="-147"/>
            </a:lvl1pPr>
          </a:lstStyle>
          <a:p>
            <a:r>
              <a:rPr sz="3600" dirty="0"/>
              <a:t>Microservices are (a) highly scalable and (b) trendy</a:t>
            </a:r>
          </a:p>
        </p:txBody>
      </p:sp>
      <p:sp>
        <p:nvSpPr>
          <p:cNvPr id="754" name="100s of microservices…"/>
          <p:cNvSpPr txBox="1">
            <a:spLocks noGrp="1"/>
          </p:cNvSpPr>
          <p:nvPr>
            <p:ph idx="1"/>
          </p:nvPr>
        </p:nvSpPr>
        <p:spPr>
          <a:prstGeom prst="rect">
            <a:avLst/>
          </a:prstGeom>
        </p:spPr>
        <p:txBody>
          <a:bodyPr/>
          <a:lstStyle/>
          <a:p>
            <a:r>
              <a:rPr dirty="0"/>
              <a:t>Microservices at Netflix:</a:t>
            </a:r>
          </a:p>
          <a:p>
            <a:pPr lvl="1">
              <a:spcBef>
                <a:spcPts val="500"/>
              </a:spcBef>
            </a:pPr>
            <a:r>
              <a:rPr dirty="0"/>
              <a:t>100s of microservices</a:t>
            </a:r>
          </a:p>
          <a:p>
            <a:pPr lvl="1">
              <a:spcBef>
                <a:spcPts val="500"/>
              </a:spcBef>
            </a:pPr>
            <a:r>
              <a:rPr dirty="0"/>
              <a:t>1000s of daily production changes</a:t>
            </a:r>
          </a:p>
          <a:p>
            <a:pPr lvl="1">
              <a:spcBef>
                <a:spcPts val="500"/>
              </a:spcBef>
            </a:pPr>
            <a:r>
              <a:rPr dirty="0"/>
              <a:t>10,000s of instances</a:t>
            </a:r>
          </a:p>
          <a:p>
            <a:pPr lvl="1">
              <a:spcBef>
                <a:spcPts val="500"/>
              </a:spcBef>
            </a:pPr>
            <a:r>
              <a:rPr dirty="0"/>
              <a:t>BUT:</a:t>
            </a:r>
          </a:p>
          <a:p>
            <a:pPr lvl="1">
              <a:spcBef>
                <a:spcPts val="500"/>
              </a:spcBef>
            </a:pPr>
            <a:r>
              <a:rPr dirty="0"/>
              <a:t>only 10s of operations engineers</a:t>
            </a:r>
          </a:p>
        </p:txBody>
      </p:sp>
      <p:pic>
        <p:nvPicPr>
          <p:cNvPr id="756" name="Image" descr="Image"/>
          <p:cNvPicPr>
            <a:picLocks noChangeAspect="1"/>
          </p:cNvPicPr>
          <p:nvPr/>
        </p:nvPicPr>
        <p:blipFill>
          <a:blip r:embed="rId2"/>
          <a:srcRect l="30253" t="7900" r="8028" b="17338"/>
          <a:stretch>
            <a:fillRect/>
          </a:stretch>
        </p:blipFill>
        <p:spPr>
          <a:xfrm>
            <a:off x="7183176" y="1769180"/>
            <a:ext cx="4805625" cy="3319639"/>
          </a:xfrm>
          <a:prstGeom prst="rect">
            <a:avLst/>
          </a:prstGeom>
          <a:ln w="12700">
            <a:miter lim="400000"/>
          </a:ln>
        </p:spPr>
      </p:pic>
      <p:sp>
        <p:nvSpPr>
          <p:cNvPr id="757" name="https://medium.com/refraction-tech-everything/how-netflix-works-the-hugely-simplified-complex-stuff-that-happens-every-time-you-hit-play-3a40c9be254b"/>
          <p:cNvSpPr txBox="1"/>
          <p:nvPr/>
        </p:nvSpPr>
        <p:spPr>
          <a:xfrm>
            <a:off x="406895" y="5981707"/>
            <a:ext cx="11581906" cy="60871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ctr">
            <a:spAutoFit/>
          </a:bodyPr>
          <a:lstStyle/>
          <a:p>
            <a:pPr algn="l" defTabSz="914400">
              <a:defRPr sz="3600" u="sng">
                <a:solidFill>
                  <a:srgbClr val="0D0D0D"/>
                </a:solidFill>
                <a:latin typeface="Calibri"/>
                <a:ea typeface="Calibri"/>
                <a:cs typeface="Calibri"/>
                <a:sym typeface="Calibri"/>
              </a:defRPr>
            </a:pPr>
            <a:r>
              <a:rPr sz="1800">
                <a:solidFill>
                  <a:srgbClr val="0563C1"/>
                </a:solidFill>
                <a:uFill>
                  <a:solidFill>
                    <a:srgbClr val="0563C1"/>
                  </a:solidFill>
                </a:uFill>
                <a:hlinkClick r:id="rId3"/>
              </a:rPr>
              <a:t>https://medium.com/refraction-tech-everything/how-netflix-works-the-hugely-simplified-complex-stuff-that-happens-every-time-you-hit-play-3a40c9be254b</a:t>
            </a:r>
            <a:r>
              <a:rPr sz="1800"/>
              <a:t> </a:t>
            </a:r>
          </a:p>
        </p:txBody>
      </p:sp>
    </p:spTree>
    <p:extLst>
      <p:ext uri="{BB962C8B-B14F-4D97-AF65-F5344CB8AC3E}">
        <p14:creationId xmlns:p14="http://schemas.microsoft.com/office/powerpoint/2010/main" val="35622425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2" name="Title 1"/>
          <p:cNvSpPr txBox="1">
            <a:spLocks noGrp="1"/>
          </p:cNvSpPr>
          <p:nvPr>
            <p:ph type="title"/>
          </p:nvPr>
        </p:nvSpPr>
        <p:spPr>
          <a:prstGeom prst="rect">
            <a:avLst/>
          </a:prstGeom>
        </p:spPr>
        <p:txBody>
          <a:bodyPr>
            <a:normAutofit/>
          </a:bodyPr>
          <a:lstStyle>
            <a:lvl1pPr defTabSz="2389571">
              <a:defRPr sz="8330" spc="-166"/>
            </a:lvl1pPr>
          </a:lstStyle>
          <a:p>
            <a:r>
              <a:rPr sz="3600" dirty="0"/>
              <a:t>Microservice Advantages</a:t>
            </a:r>
            <a:r>
              <a:rPr lang="en-US" sz="3600" dirty="0"/>
              <a:t> and Disadvantages</a:t>
            </a:r>
            <a:endParaRPr sz="3600" dirty="0"/>
          </a:p>
        </p:txBody>
      </p:sp>
      <p:sp>
        <p:nvSpPr>
          <p:cNvPr id="751" name="Content Placeholder 2"/>
          <p:cNvSpPr txBox="1">
            <a:spLocks noGrp="1"/>
          </p:cNvSpPr>
          <p:nvPr>
            <p:ph idx="1"/>
          </p:nvPr>
        </p:nvSpPr>
        <p:spPr>
          <a:prstGeom prst="rect">
            <a:avLst/>
          </a:prstGeom>
        </p:spPr>
        <p:txBody>
          <a:bodyPr>
            <a:normAutofit lnSpcReduction="10000"/>
          </a:bodyPr>
          <a:lstStyle/>
          <a:p>
            <a:pPr>
              <a:lnSpc>
                <a:spcPct val="81000"/>
              </a:lnSpc>
            </a:pPr>
            <a:r>
              <a:rPr dirty="0"/>
              <a:t>Advantages</a:t>
            </a:r>
          </a:p>
          <a:p>
            <a:pPr lvl="1">
              <a:lnSpc>
                <a:spcPct val="81000"/>
              </a:lnSpc>
              <a:spcBef>
                <a:spcPts val="500"/>
              </a:spcBef>
            </a:pPr>
            <a:r>
              <a:rPr dirty="0"/>
              <a:t>services may scale differently, so can be implemented on hardware </a:t>
            </a:r>
            <a:r>
              <a:rPr lang="en-US" dirty="0"/>
              <a:t>and software </a:t>
            </a:r>
            <a:r>
              <a:rPr dirty="0"/>
              <a:t>appropriate </a:t>
            </a:r>
            <a:r>
              <a:rPr lang="en-US" dirty="0"/>
              <a:t>for each</a:t>
            </a:r>
          </a:p>
          <a:p>
            <a:pPr lvl="1">
              <a:lnSpc>
                <a:spcPct val="81000"/>
              </a:lnSpc>
              <a:spcBef>
                <a:spcPts val="500"/>
              </a:spcBef>
            </a:pPr>
            <a:r>
              <a:rPr dirty="0"/>
              <a:t>services are independent (yay for interfaces!) so can be developed and deployed independently</a:t>
            </a:r>
          </a:p>
          <a:p>
            <a:pPr>
              <a:lnSpc>
                <a:spcPct val="81000"/>
              </a:lnSpc>
            </a:pPr>
            <a:r>
              <a:rPr dirty="0"/>
              <a:t>Disadvantages</a:t>
            </a:r>
          </a:p>
          <a:p>
            <a:pPr lvl="1">
              <a:lnSpc>
                <a:spcPct val="81000"/>
              </a:lnSpc>
            </a:pPr>
            <a:r>
              <a:rPr lang="en-US" dirty="0"/>
              <a:t>Shared data?</a:t>
            </a:r>
          </a:p>
          <a:p>
            <a:pPr lvl="1">
              <a:lnSpc>
                <a:spcPct val="81000"/>
              </a:lnSpc>
            </a:pPr>
            <a:r>
              <a:rPr lang="en-US" dirty="0"/>
              <a:t>Requires high availability	</a:t>
            </a:r>
          </a:p>
          <a:p>
            <a:pPr lvl="1">
              <a:lnSpc>
                <a:spcPct val="81000"/>
              </a:lnSpc>
              <a:spcBef>
                <a:spcPts val="500"/>
              </a:spcBef>
            </a:pPr>
            <a:r>
              <a:rPr lang="en-US" dirty="0"/>
              <a:t>S</a:t>
            </a:r>
            <a:r>
              <a:rPr dirty="0"/>
              <a:t>ervice discovery?</a:t>
            </a:r>
          </a:p>
          <a:p>
            <a:pPr lvl="1">
              <a:lnSpc>
                <a:spcPct val="81000"/>
              </a:lnSpc>
              <a:spcBef>
                <a:spcPts val="500"/>
              </a:spcBef>
            </a:pPr>
            <a:r>
              <a:rPr lang="en-US" dirty="0"/>
              <a:t>Data consistency?</a:t>
            </a:r>
          </a:p>
          <a:p>
            <a:pPr lvl="1">
              <a:lnSpc>
                <a:spcPct val="81000"/>
              </a:lnSpc>
              <a:spcBef>
                <a:spcPts val="500"/>
              </a:spcBef>
            </a:pPr>
            <a:r>
              <a:rPr lang="en-US" dirty="0"/>
              <a:t>O</a:t>
            </a:r>
            <a:r>
              <a:rPr dirty="0"/>
              <a:t>verall system complexity</a:t>
            </a:r>
          </a:p>
        </p:txBody>
      </p:sp>
    </p:spTree>
    <p:extLst>
      <p:ext uri="{BB962C8B-B14F-4D97-AF65-F5344CB8AC3E}">
        <p14:creationId xmlns:p14="http://schemas.microsoft.com/office/powerpoint/2010/main" val="4754034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9" name="Title 1"/>
          <p:cNvSpPr txBox="1">
            <a:spLocks noGrp="1"/>
          </p:cNvSpPr>
          <p:nvPr>
            <p:ph type="title"/>
          </p:nvPr>
        </p:nvSpPr>
        <p:spPr>
          <a:prstGeom prst="rect">
            <a:avLst/>
          </a:prstGeom>
        </p:spPr>
        <p:txBody>
          <a:bodyPr>
            <a:normAutofit/>
          </a:bodyPr>
          <a:lstStyle/>
          <a:p>
            <a:r>
              <a:rPr sz="3600" dirty="0"/>
              <a:t>Microservices vs Monoliths</a:t>
            </a:r>
          </a:p>
        </p:txBody>
      </p:sp>
      <p:pic>
        <p:nvPicPr>
          <p:cNvPr id="760" name="Image" descr="Image"/>
          <p:cNvPicPr>
            <a:picLocks noChangeAspect="1"/>
          </p:cNvPicPr>
          <p:nvPr/>
        </p:nvPicPr>
        <p:blipFill>
          <a:blip r:embed="rId3"/>
          <a:stretch>
            <a:fillRect/>
          </a:stretch>
        </p:blipFill>
        <p:spPr>
          <a:xfrm>
            <a:off x="2924250" y="1621257"/>
            <a:ext cx="5463403" cy="4297255"/>
          </a:xfrm>
          <a:prstGeom prst="rect">
            <a:avLst/>
          </a:prstGeom>
          <a:ln w="12700">
            <a:miter lim="400000"/>
          </a:ln>
        </p:spPr>
      </p:pic>
      <p:sp>
        <p:nvSpPr>
          <p:cNvPr id="762" name="Arrow: Up 6"/>
          <p:cNvSpPr/>
          <p:nvPr/>
        </p:nvSpPr>
        <p:spPr>
          <a:xfrm>
            <a:off x="1557791" y="3431151"/>
            <a:ext cx="484633" cy="978409"/>
          </a:xfrm>
          <a:custGeom>
            <a:avLst/>
            <a:gdLst/>
            <a:ahLst/>
            <a:cxnLst>
              <a:cxn ang="0">
                <a:pos x="wd2" y="hd2"/>
              </a:cxn>
              <a:cxn ang="5400000">
                <a:pos x="wd2" y="hd2"/>
              </a:cxn>
              <a:cxn ang="10800000">
                <a:pos x="wd2" y="hd2"/>
              </a:cxn>
              <a:cxn ang="16200000">
                <a:pos x="wd2" y="hd2"/>
              </a:cxn>
            </a:cxnLst>
            <a:rect l="0" t="0" r="r" b="b"/>
            <a:pathLst>
              <a:path w="21600" h="21600" extrusionOk="0">
                <a:moveTo>
                  <a:pt x="0" y="5350"/>
                </a:moveTo>
                <a:lnTo>
                  <a:pt x="10800" y="0"/>
                </a:lnTo>
                <a:lnTo>
                  <a:pt x="21600" y="5350"/>
                </a:lnTo>
                <a:lnTo>
                  <a:pt x="16200" y="5350"/>
                </a:lnTo>
                <a:lnTo>
                  <a:pt x="16200" y="21600"/>
                </a:lnTo>
                <a:lnTo>
                  <a:pt x="5400" y="21600"/>
                </a:lnTo>
                <a:lnTo>
                  <a:pt x="5400" y="5350"/>
                </a:lnTo>
                <a:close/>
              </a:path>
            </a:pathLst>
          </a:custGeom>
          <a:solidFill>
            <a:srgbClr val="BFBFBF"/>
          </a:solidFill>
          <a:ln w="25400">
            <a:solidFill>
              <a:srgbClr val="0070C0"/>
            </a:solidFill>
            <a:miter/>
          </a:ln>
        </p:spPr>
        <p:txBody>
          <a:bodyPr tIns="45720" bIns="45720" anchor="ctr"/>
          <a:lstStyle/>
          <a:p>
            <a:pPr algn="l" defTabSz="914400">
              <a:defRPr sz="3600">
                <a:solidFill>
                  <a:srgbClr val="000000"/>
                </a:solidFill>
                <a:latin typeface="Calibri"/>
                <a:ea typeface="Calibri"/>
                <a:cs typeface="Calibri"/>
                <a:sym typeface="Calibri"/>
              </a:defRPr>
            </a:pPr>
            <a:endParaRPr sz="1800"/>
          </a:p>
        </p:txBody>
      </p:sp>
      <p:sp>
        <p:nvSpPr>
          <p:cNvPr id="763" name="TextBox 7"/>
          <p:cNvSpPr txBox="1"/>
          <p:nvPr/>
        </p:nvSpPr>
        <p:spPr>
          <a:xfrm>
            <a:off x="993123" y="2870842"/>
            <a:ext cx="1620957" cy="369332"/>
          </a:xfrm>
          <a:prstGeom prst="rect">
            <a:avLst/>
          </a:prstGeom>
          <a:ln w="25400">
            <a:solidFill>
              <a:srgbClr val="0070C0"/>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45720" bIns="45720" anchor="ctr">
            <a:spAutoFit/>
          </a:bodyPr>
          <a:lstStyle>
            <a:lvl1pPr algn="l" defTabSz="1828800">
              <a:defRPr sz="3600">
                <a:solidFill>
                  <a:srgbClr val="000000"/>
                </a:solidFill>
                <a:latin typeface="Calibri"/>
                <a:ea typeface="Calibri"/>
                <a:cs typeface="Calibri"/>
                <a:sym typeface="Calibri"/>
              </a:defRPr>
            </a:lvl1pPr>
          </a:lstStyle>
          <a:p>
            <a:r>
              <a:rPr sz="1800"/>
              <a:t>higher is better</a:t>
            </a:r>
          </a:p>
        </p:txBody>
      </p:sp>
      <p:sp>
        <p:nvSpPr>
          <p:cNvPr id="2" name="TextBox 1">
            <a:extLst>
              <a:ext uri="{FF2B5EF4-FFF2-40B4-BE49-F238E27FC236}">
                <a16:creationId xmlns:a16="http://schemas.microsoft.com/office/drawing/2014/main" id="{21088A31-9D4A-C4F4-1A59-6A1774521A7F}"/>
              </a:ext>
            </a:extLst>
          </p:cNvPr>
          <p:cNvSpPr txBox="1"/>
          <p:nvPr/>
        </p:nvSpPr>
        <p:spPr>
          <a:xfrm>
            <a:off x="5033211" y="5934554"/>
            <a:ext cx="6320589" cy="5935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defRPr sz="3600"/>
            </a:pPr>
            <a:r>
              <a:rPr lang="en-US" sz="2800" u="sng" dirty="0">
                <a:solidFill>
                  <a:schemeClr val="accent1"/>
                </a:solidFill>
                <a:uFill>
                  <a:solidFill>
                    <a:srgbClr val="0563C1"/>
                  </a:solidFill>
                </a:uFill>
                <a:hlinkClick r:id="rId4">
                  <a:extLst>
                    <a:ext uri="{A12FA001-AC4F-418D-AE19-62706E023703}">
                      <ahyp:hlinkClr xmlns:ahyp="http://schemas.microsoft.com/office/drawing/2018/hyperlinkcolor" val="tx"/>
                    </a:ext>
                  </a:extLst>
                </a:hlinkClick>
              </a:rPr>
              <a:t>https://martinfowler.com/microservices/</a:t>
            </a:r>
            <a:r>
              <a:rPr lang="en-US" sz="2800" dirty="0">
                <a:solidFill>
                  <a:schemeClr val="accent1"/>
                </a:solidFill>
              </a:rPr>
              <a:t> </a:t>
            </a:r>
          </a:p>
        </p:txBody>
      </p:sp>
    </p:spTree>
    <p:extLst>
      <p:ext uri="{BB962C8B-B14F-4D97-AF65-F5344CB8AC3E}">
        <p14:creationId xmlns:p14="http://schemas.microsoft.com/office/powerpoint/2010/main" val="392938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Learning Objectives for this Lesson"/>
          <p:cNvSpPr txBox="1">
            <a:spLocks noGrp="1"/>
          </p:cNvSpPr>
          <p:nvPr>
            <p:ph type="title"/>
          </p:nvPr>
        </p:nvSpPr>
        <p:spPr>
          <a:prstGeom prst="rect">
            <a:avLst/>
          </a:prstGeom>
        </p:spPr>
        <p:txBody>
          <a:bodyPr>
            <a:normAutofit/>
          </a:bodyPr>
          <a:lstStyle>
            <a:lvl1pPr>
              <a:defRPr spc="-200">
                <a:solidFill>
                  <a:srgbClr val="005493"/>
                </a:solidFill>
              </a:defRPr>
            </a:lvl1pPr>
          </a:lstStyle>
          <a:p>
            <a:r>
              <a:rPr lang="en-US" sz="3600" dirty="0">
                <a:solidFill>
                  <a:srgbClr val="0070C0"/>
                </a:solidFill>
              </a:rPr>
              <a:t>Learning Goals for this Lesson</a:t>
            </a:r>
            <a:endParaRPr sz="3600" dirty="0">
              <a:solidFill>
                <a:srgbClr val="0070C0"/>
              </a:solidFill>
            </a:endParaRPr>
          </a:p>
        </p:txBody>
      </p:sp>
      <p:sp>
        <p:nvSpPr>
          <p:cNvPr id="190" name="By the end of this lesson, you should be able to…"/>
          <p:cNvSpPr txBox="1">
            <a:spLocks noGrp="1"/>
          </p:cNvSpPr>
          <p:nvPr>
            <p:ph idx="1"/>
          </p:nvPr>
        </p:nvSpPr>
        <p:spPr>
          <a:prstGeom prst="rect">
            <a:avLst/>
          </a:prstGeom>
        </p:spPr>
        <p:txBody>
          <a:bodyPr/>
          <a:lstStyle/>
          <a:p>
            <a:r>
              <a:rPr lang="en-US" dirty="0"/>
              <a:t>You should now be able to </a:t>
            </a:r>
          </a:p>
          <a:p>
            <a:pPr marL="800100" lvl="1" indent="-342900">
              <a:buSzPct val="100000"/>
              <a:buFont typeface="Arial"/>
              <a:buChar char="•"/>
            </a:pPr>
            <a:r>
              <a:rPr lang="en-US" dirty="0"/>
              <a:t>Recognize a few common software architectures</a:t>
            </a:r>
          </a:p>
          <a:p>
            <a:pPr marL="800100" lvl="1" indent="-342900">
              <a:buSzPct val="100000"/>
              <a:buFont typeface="Arial"/>
              <a:buChar char="•"/>
            </a:pPr>
            <a:r>
              <a:rPr lang="en-US" dirty="0"/>
              <a:t>Discuss some of the tradeoffs of scalability, performance, and fault tolerance between these architectures</a:t>
            </a:r>
          </a:p>
          <a:p>
            <a:endParaRPr dirty="0"/>
          </a:p>
        </p:txBody>
      </p:sp>
    </p:spTree>
    <p:extLst>
      <p:ext uri="{BB962C8B-B14F-4D97-AF65-F5344CB8AC3E}">
        <p14:creationId xmlns:p14="http://schemas.microsoft.com/office/powerpoint/2010/main" val="1730981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Learning Objectives for this Lesson"/>
          <p:cNvSpPr txBox="1">
            <a:spLocks noGrp="1"/>
          </p:cNvSpPr>
          <p:nvPr>
            <p:ph type="title"/>
          </p:nvPr>
        </p:nvSpPr>
        <p:spPr>
          <a:prstGeom prst="rect">
            <a:avLst/>
          </a:prstGeom>
        </p:spPr>
        <p:txBody>
          <a:bodyPr>
            <a:normAutofit/>
          </a:bodyPr>
          <a:lstStyle>
            <a:lvl1pPr>
              <a:defRPr spc="-200">
                <a:solidFill>
                  <a:srgbClr val="005493"/>
                </a:solidFill>
              </a:defRPr>
            </a:lvl1pPr>
          </a:lstStyle>
          <a:p>
            <a:r>
              <a:rPr lang="en-US" sz="3600" dirty="0">
                <a:solidFill>
                  <a:srgbClr val="0070C0"/>
                </a:solidFill>
              </a:rPr>
              <a:t>Learning Goals for this Lesson</a:t>
            </a:r>
            <a:endParaRPr sz="3600" dirty="0">
              <a:solidFill>
                <a:srgbClr val="0070C0"/>
              </a:solidFill>
            </a:endParaRPr>
          </a:p>
        </p:txBody>
      </p:sp>
      <p:sp>
        <p:nvSpPr>
          <p:cNvPr id="190" name="By the end of this lesson, you should be able to…"/>
          <p:cNvSpPr txBox="1">
            <a:spLocks noGrp="1"/>
          </p:cNvSpPr>
          <p:nvPr>
            <p:ph idx="1"/>
          </p:nvPr>
        </p:nvSpPr>
        <p:spPr>
          <a:prstGeom prst="rect">
            <a:avLst/>
          </a:prstGeom>
        </p:spPr>
        <p:txBody>
          <a:bodyPr/>
          <a:lstStyle/>
          <a:p>
            <a:r>
              <a:rPr dirty="0"/>
              <a:t>By the end of this lesson, you should be able to…</a:t>
            </a:r>
            <a:endParaRPr lang="en-US" dirty="0"/>
          </a:p>
          <a:p>
            <a:pPr marL="800100" lvl="1" indent="-342900">
              <a:buSzPct val="100000"/>
              <a:buFont typeface="Arial"/>
              <a:buChar char="•"/>
            </a:pPr>
            <a:r>
              <a:rPr lang="en-US" dirty="0"/>
              <a:t>Recognize a few common software architectures</a:t>
            </a:r>
          </a:p>
          <a:p>
            <a:pPr marL="800100" lvl="1" indent="-342900">
              <a:buSzPct val="100000"/>
              <a:buFont typeface="Arial"/>
              <a:buChar char="•"/>
            </a:pPr>
            <a:r>
              <a:rPr lang="en-US" dirty="0"/>
              <a:t>Discuss some of the tradeoffs of scalability, performance, and fault tolerance between these architectures</a:t>
            </a:r>
          </a:p>
          <a:p>
            <a:endParaRPr dirty="0"/>
          </a:p>
        </p:txBody>
      </p:sp>
    </p:spTree>
    <p:extLst>
      <p:ext uri="{BB962C8B-B14F-4D97-AF65-F5344CB8AC3E}">
        <p14:creationId xmlns:p14="http://schemas.microsoft.com/office/powerpoint/2010/main" val="3510761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 name="Distributed Software Architectures"/>
          <p:cNvSpPr txBox="1">
            <a:spLocks noGrp="1"/>
          </p:cNvSpPr>
          <p:nvPr>
            <p:ph type="title"/>
          </p:nvPr>
        </p:nvSpPr>
        <p:spPr>
          <a:prstGeom prst="rect">
            <a:avLst/>
          </a:prstGeom>
        </p:spPr>
        <p:txBody>
          <a:bodyPr>
            <a:normAutofit/>
          </a:bodyPr>
          <a:lstStyle/>
          <a:p>
            <a:r>
              <a:rPr sz="3600" dirty="0"/>
              <a:t>Distributed Software Architectures</a:t>
            </a:r>
          </a:p>
        </p:txBody>
      </p:sp>
      <p:sp>
        <p:nvSpPr>
          <p:cNvPr id="195" name="Body Level One…"/>
          <p:cNvSpPr txBox="1">
            <a:spLocks noGrp="1"/>
          </p:cNvSpPr>
          <p:nvPr>
            <p:ph idx="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a:bodyPr>
          <a:lstStyle/>
          <a:p>
            <a:r>
              <a:t>Goal: abstract details away into reusable components</a:t>
            </a:r>
          </a:p>
          <a:p>
            <a:r>
              <a:t>Enables exploration of design alternatives</a:t>
            </a:r>
          </a:p>
          <a:p>
            <a:r>
              <a:t>Allows for analysis of high-level design before implementation</a:t>
            </a:r>
          </a:p>
          <a:p>
            <a:r>
              <a:t>Match system requirements to quality attributes of common architectural patterns</a:t>
            </a:r>
          </a:p>
        </p:txBody>
      </p:sp>
      <p:pic>
        <p:nvPicPr>
          <p:cNvPr id="196" name="NORTHEASTERN-UNIVERSITY-WEST-VILLAGE-RESIDENCES.png" descr="NORTHEASTERN-UNIVERSITY-WEST-VILLAGE-RESIDENCES.png"/>
          <p:cNvPicPr>
            <a:picLocks noChangeAspect="1"/>
          </p:cNvPicPr>
          <p:nvPr/>
        </p:nvPicPr>
        <p:blipFill>
          <a:blip r:embed="rId3"/>
          <a:stretch>
            <a:fillRect/>
          </a:stretch>
        </p:blipFill>
        <p:spPr>
          <a:xfrm>
            <a:off x="8378372" y="4321468"/>
            <a:ext cx="3559990" cy="2450306"/>
          </a:xfrm>
          <a:prstGeom prst="rect">
            <a:avLst/>
          </a:prstGeom>
          <a:ln w="12700">
            <a:miter lim="400000"/>
          </a:ln>
        </p:spPr>
      </p:pic>
    </p:spTree>
    <p:extLst>
      <p:ext uri="{BB962C8B-B14F-4D97-AF65-F5344CB8AC3E}">
        <p14:creationId xmlns:p14="http://schemas.microsoft.com/office/powerpoint/2010/main" val="8290406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42544D-C2F9-D2FD-11A1-FA10F91982BC}"/>
              </a:ext>
            </a:extLst>
          </p:cNvPr>
          <p:cNvSpPr>
            <a:spLocks noGrp="1"/>
          </p:cNvSpPr>
          <p:nvPr>
            <p:ph type="title"/>
          </p:nvPr>
        </p:nvSpPr>
        <p:spPr/>
        <p:txBody>
          <a:bodyPr>
            <a:normAutofit/>
          </a:bodyPr>
          <a:lstStyle/>
          <a:p>
            <a:r>
              <a:rPr lang="en-US" sz="3600" dirty="0"/>
              <a:t>Review: Challenges of Distributed Systems</a:t>
            </a:r>
          </a:p>
        </p:txBody>
      </p:sp>
      <p:sp>
        <p:nvSpPr>
          <p:cNvPr id="3" name="Content Placeholder 2">
            <a:extLst>
              <a:ext uri="{FF2B5EF4-FFF2-40B4-BE49-F238E27FC236}">
                <a16:creationId xmlns:a16="http://schemas.microsoft.com/office/drawing/2014/main" id="{DBDA6B4F-F6F5-7772-1054-D9F98C421094}"/>
              </a:ext>
            </a:extLst>
          </p:cNvPr>
          <p:cNvSpPr>
            <a:spLocks noGrp="1"/>
          </p:cNvSpPr>
          <p:nvPr>
            <p:ph idx="1"/>
          </p:nvPr>
        </p:nvSpPr>
        <p:spPr>
          <a:xfrm>
            <a:off x="838200" y="1500160"/>
            <a:ext cx="8248650" cy="4351338"/>
          </a:xfrm>
        </p:spPr>
        <p:txBody>
          <a:bodyPr/>
          <a:lstStyle/>
          <a:p>
            <a:r>
              <a:rPr lang="en-US" dirty="0"/>
              <a:t>More machines mean more links that can fail</a:t>
            </a:r>
          </a:p>
          <a:p>
            <a:r>
              <a:rPr lang="en-US" dirty="0"/>
              <a:t>Networks introduce delays</a:t>
            </a:r>
          </a:p>
          <a:p>
            <a:r>
              <a:rPr lang="en-US" dirty="0"/>
              <a:t>Networks still fail, intermittently and for long periods</a:t>
            </a:r>
          </a:p>
          <a:p>
            <a:r>
              <a:rPr lang="en-US" dirty="0"/>
              <a:t>Networks rely on fallible external administrators</a:t>
            </a:r>
          </a:p>
          <a:p>
            <a:r>
              <a:rPr lang="en-US" dirty="0"/>
              <a:t>Sequential consistency is impossible</a:t>
            </a:r>
          </a:p>
        </p:txBody>
      </p:sp>
      <p:sp>
        <p:nvSpPr>
          <p:cNvPr id="4" name="Slide Number Placeholder 3">
            <a:extLst>
              <a:ext uri="{FF2B5EF4-FFF2-40B4-BE49-F238E27FC236}">
                <a16:creationId xmlns:a16="http://schemas.microsoft.com/office/drawing/2014/main" id="{74523AC7-C391-5497-BD23-28EEF7BB40FE}"/>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120011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1D471E-1244-E4E5-F832-71C8B4413627}"/>
              </a:ext>
            </a:extLst>
          </p:cNvPr>
          <p:cNvSpPr>
            <a:spLocks noGrp="1"/>
          </p:cNvSpPr>
          <p:nvPr>
            <p:ph type="title"/>
          </p:nvPr>
        </p:nvSpPr>
        <p:spPr/>
        <p:txBody>
          <a:bodyPr>
            <a:normAutofit/>
          </a:bodyPr>
          <a:lstStyle/>
          <a:p>
            <a:r>
              <a:rPr lang="en-US" sz="3600" dirty="0"/>
              <a:t>Questions to Ask About Distributed Architectures?</a:t>
            </a:r>
          </a:p>
        </p:txBody>
      </p:sp>
      <p:sp>
        <p:nvSpPr>
          <p:cNvPr id="3" name="Content Placeholder 2">
            <a:extLst>
              <a:ext uri="{FF2B5EF4-FFF2-40B4-BE49-F238E27FC236}">
                <a16:creationId xmlns:a16="http://schemas.microsoft.com/office/drawing/2014/main" id="{A596E0DE-0AC7-3645-9366-D9D87242564F}"/>
              </a:ext>
            </a:extLst>
          </p:cNvPr>
          <p:cNvSpPr>
            <a:spLocks noGrp="1"/>
          </p:cNvSpPr>
          <p:nvPr>
            <p:ph idx="1"/>
          </p:nvPr>
        </p:nvSpPr>
        <p:spPr>
          <a:xfrm>
            <a:off x="838200" y="1500160"/>
            <a:ext cx="10260106" cy="4351338"/>
          </a:xfrm>
        </p:spPr>
        <p:txBody>
          <a:bodyPr/>
          <a:lstStyle/>
          <a:p>
            <a:r>
              <a:rPr lang="en-US" dirty="0"/>
              <a:t>How many individual pieces can fail before the whole fails? Who is responsible for those pieces?</a:t>
            </a:r>
          </a:p>
          <a:p>
            <a:r>
              <a:rPr lang="en-US" dirty="0"/>
              <a:t>How complicated is it…</a:t>
            </a:r>
          </a:p>
          <a:p>
            <a:pPr lvl="1"/>
            <a:r>
              <a:rPr lang="en-US" dirty="0"/>
              <a:t>To operate?</a:t>
            </a:r>
          </a:p>
          <a:p>
            <a:pPr lvl="1"/>
            <a:r>
              <a:rPr lang="en-US" dirty="0"/>
              <a:t>To debug?</a:t>
            </a:r>
          </a:p>
          <a:p>
            <a:pPr lvl="1"/>
            <a:r>
              <a:rPr lang="en-US" dirty="0"/>
              <a:t>To set up a development environment?</a:t>
            </a:r>
          </a:p>
          <a:p>
            <a:r>
              <a:rPr lang="en-US" dirty="0"/>
              <a:t>How much CPU/RAM/bandwidth is needed to run it? (in total and per-node)</a:t>
            </a:r>
          </a:p>
          <a:p>
            <a:r>
              <a:rPr lang="en-US" dirty="0"/>
              <a:t>What is the strategy for increasing capacity?</a:t>
            </a:r>
          </a:p>
        </p:txBody>
      </p:sp>
      <p:sp>
        <p:nvSpPr>
          <p:cNvPr id="4" name="Slide Number Placeholder 3">
            <a:extLst>
              <a:ext uri="{FF2B5EF4-FFF2-40B4-BE49-F238E27FC236}">
                <a16:creationId xmlns:a16="http://schemas.microsoft.com/office/drawing/2014/main" id="{150F4081-5913-F9AC-67A5-37D058465B9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942914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43F0AF-6B08-8A49-204F-1DE1451056ED}"/>
              </a:ext>
            </a:extLst>
          </p:cNvPr>
          <p:cNvSpPr>
            <a:spLocks noGrp="1"/>
          </p:cNvSpPr>
          <p:nvPr>
            <p:ph type="title"/>
          </p:nvPr>
        </p:nvSpPr>
        <p:spPr/>
        <p:txBody>
          <a:bodyPr>
            <a:normAutofit/>
          </a:bodyPr>
          <a:lstStyle/>
          <a:p>
            <a:r>
              <a:rPr lang="en-US" sz="3600" dirty="0"/>
              <a:t>A brief survey of distributed architectures</a:t>
            </a:r>
          </a:p>
        </p:txBody>
      </p:sp>
      <p:sp>
        <p:nvSpPr>
          <p:cNvPr id="3" name="Content Placeholder 2">
            <a:extLst>
              <a:ext uri="{FF2B5EF4-FFF2-40B4-BE49-F238E27FC236}">
                <a16:creationId xmlns:a16="http://schemas.microsoft.com/office/drawing/2014/main" id="{8BB100BF-5E59-08E6-B414-BA80521CD2B4}"/>
              </a:ext>
            </a:extLst>
          </p:cNvPr>
          <p:cNvSpPr>
            <a:spLocks noGrp="1"/>
          </p:cNvSpPr>
          <p:nvPr>
            <p:ph idx="1"/>
          </p:nvPr>
        </p:nvSpPr>
        <p:spPr/>
        <p:txBody>
          <a:bodyPr/>
          <a:lstStyle/>
          <a:p>
            <a:pPr marL="514350" indent="-514350">
              <a:buAutoNum type="arabicPeriod"/>
            </a:pPr>
            <a:r>
              <a:rPr lang="en-US" dirty="0"/>
              <a:t>Monolithic server</a:t>
            </a:r>
          </a:p>
          <a:p>
            <a:pPr marL="514350" indent="-514350">
              <a:buAutoNum type="arabicPeriod"/>
            </a:pPr>
            <a:r>
              <a:rPr lang="en-US" dirty="0"/>
              <a:t>Tiered architectures</a:t>
            </a:r>
          </a:p>
          <a:p>
            <a:pPr marL="514350" indent="-514350">
              <a:buAutoNum type="arabicPeriod"/>
            </a:pPr>
            <a:r>
              <a:rPr lang="en-US" dirty="0"/>
              <a:t>Pipeline architectures</a:t>
            </a:r>
          </a:p>
          <a:p>
            <a:pPr marL="514350" indent="-514350">
              <a:buAutoNum type="arabicPeriod"/>
            </a:pPr>
            <a:r>
              <a:rPr lang="en-US" dirty="0"/>
              <a:t>Microservice architectures</a:t>
            </a:r>
          </a:p>
          <a:p>
            <a:pPr marL="514350" indent="-514350">
              <a:buAutoNum type="arabicPeriod"/>
            </a:pPr>
            <a:endParaRPr lang="en-US" dirty="0"/>
          </a:p>
        </p:txBody>
      </p:sp>
      <p:sp>
        <p:nvSpPr>
          <p:cNvPr id="4" name="Slide Number Placeholder 3">
            <a:extLst>
              <a:ext uri="{FF2B5EF4-FFF2-40B4-BE49-F238E27FC236}">
                <a16:creationId xmlns:a16="http://schemas.microsoft.com/office/drawing/2014/main" id="{7A75F44E-1CF3-7F4E-7535-A43CD77F527E}"/>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862988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 name="The Monolith Architecture Relies on a Single Server"/>
          <p:cNvSpPr txBox="1">
            <a:spLocks noGrp="1"/>
          </p:cNvSpPr>
          <p:nvPr>
            <p:ph type="title"/>
          </p:nvPr>
        </p:nvSpPr>
        <p:spPr>
          <a:prstGeom prst="rect">
            <a:avLst/>
          </a:prstGeom>
        </p:spPr>
        <p:txBody>
          <a:bodyPr>
            <a:normAutofit/>
          </a:bodyPr>
          <a:lstStyle>
            <a:lvl1pPr defTabSz="2096970">
              <a:defRPr sz="7310" spc="-146"/>
            </a:lvl1pPr>
          </a:lstStyle>
          <a:p>
            <a:r>
              <a:rPr lang="en-US" sz="3600" dirty="0"/>
              <a:t>1. </a:t>
            </a:r>
            <a:r>
              <a:rPr sz="3600" dirty="0"/>
              <a:t>The Monolith Architecture Relies on a Single Server</a:t>
            </a:r>
          </a:p>
        </p:txBody>
      </p:sp>
      <p:sp>
        <p:nvSpPr>
          <p:cNvPr id="299" name="Body Level One…"/>
          <p:cNvSpPr txBox="1">
            <a:spLocks noGrp="1"/>
          </p:cNvSpPr>
          <p:nvPr>
            <p:ph idx="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a:bodyPr>
          <a:lstStyle/>
          <a:p>
            <a:r>
              <a:t>Simplest answer to consistency problem: have only one server, one source of truth</a:t>
            </a:r>
          </a:p>
          <a:p>
            <a:r>
              <a:t>Still “distributed” in that we have many clients</a:t>
            </a:r>
          </a:p>
          <a:p>
            <a:r>
              <a:t>Sacrifices:</a:t>
            </a:r>
          </a:p>
          <a:p>
            <a:pPr marL="431132" lvl="1" indent="-240632">
              <a:buSzPct val="100000"/>
            </a:pPr>
            <a:r>
              <a:t>Scalability</a:t>
            </a:r>
          </a:p>
          <a:p>
            <a:pPr marL="431132" lvl="1" indent="-240632">
              <a:buSzPct val="100000"/>
            </a:pPr>
            <a:r>
              <a:t>Performance</a:t>
            </a:r>
          </a:p>
          <a:p>
            <a:pPr marL="431132" lvl="1" indent="-240632">
              <a:buSzPct val="100000"/>
            </a:pPr>
            <a:r>
              <a:t>Fault tolerance</a:t>
            </a:r>
          </a:p>
        </p:txBody>
      </p:sp>
      <p:sp>
        <p:nvSpPr>
          <p:cNvPr id="300" name="Server"/>
          <p:cNvSpPr/>
          <p:nvPr/>
        </p:nvSpPr>
        <p:spPr>
          <a:xfrm>
            <a:off x="7482684" y="3261171"/>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Server</a:t>
            </a:r>
          </a:p>
        </p:txBody>
      </p:sp>
      <p:sp>
        <p:nvSpPr>
          <p:cNvPr id="301" name="Client"/>
          <p:cNvSpPr/>
          <p:nvPr/>
        </p:nvSpPr>
        <p:spPr>
          <a:xfrm>
            <a:off x="4289256" y="5703674"/>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02" name="Client"/>
          <p:cNvSpPr/>
          <p:nvPr/>
        </p:nvSpPr>
        <p:spPr>
          <a:xfrm>
            <a:off x="5885970" y="5703674"/>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03" name="Client"/>
          <p:cNvSpPr/>
          <p:nvPr/>
        </p:nvSpPr>
        <p:spPr>
          <a:xfrm>
            <a:off x="7482684" y="5703674"/>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04" name="Client"/>
          <p:cNvSpPr/>
          <p:nvPr/>
        </p:nvSpPr>
        <p:spPr>
          <a:xfrm>
            <a:off x="9079398" y="5703674"/>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05" name="Client"/>
          <p:cNvSpPr/>
          <p:nvPr/>
        </p:nvSpPr>
        <p:spPr>
          <a:xfrm>
            <a:off x="10676112" y="5703674"/>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06" name="Line"/>
          <p:cNvSpPr/>
          <p:nvPr/>
        </p:nvSpPr>
        <p:spPr>
          <a:xfrm flipV="1">
            <a:off x="5188833" y="4200287"/>
            <a:ext cx="2254251" cy="1465956"/>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07" name="Line"/>
          <p:cNvSpPr/>
          <p:nvPr/>
        </p:nvSpPr>
        <p:spPr>
          <a:xfrm flipV="1">
            <a:off x="6517384" y="4273595"/>
            <a:ext cx="1372503" cy="1372503"/>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08" name="Line"/>
          <p:cNvSpPr/>
          <p:nvPr/>
        </p:nvSpPr>
        <p:spPr>
          <a:xfrm flipV="1">
            <a:off x="8086260" y="4249703"/>
            <a:ext cx="1" cy="1372503"/>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09" name="Line"/>
          <p:cNvSpPr/>
          <p:nvPr/>
        </p:nvSpPr>
        <p:spPr>
          <a:xfrm flipH="1" flipV="1">
            <a:off x="8474094" y="4273595"/>
            <a:ext cx="1207154" cy="1372503"/>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10" name="Line"/>
          <p:cNvSpPr/>
          <p:nvPr/>
        </p:nvSpPr>
        <p:spPr>
          <a:xfrm flipH="1" flipV="1">
            <a:off x="8759918" y="4249703"/>
            <a:ext cx="2424268" cy="1420288"/>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Tree>
    <p:extLst>
      <p:ext uri="{BB962C8B-B14F-4D97-AF65-F5344CB8AC3E}">
        <p14:creationId xmlns:p14="http://schemas.microsoft.com/office/powerpoint/2010/main" val="15129025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0" name="Monolithic Architectures Struggle to Scale"/>
          <p:cNvSpPr txBox="1">
            <a:spLocks noGrp="1"/>
          </p:cNvSpPr>
          <p:nvPr>
            <p:ph type="title"/>
          </p:nvPr>
        </p:nvSpPr>
        <p:spPr>
          <a:prstGeom prst="rect">
            <a:avLst/>
          </a:prstGeom>
        </p:spPr>
        <p:txBody>
          <a:bodyPr>
            <a:normAutofit/>
          </a:bodyPr>
          <a:lstStyle/>
          <a:p>
            <a:r>
              <a:rPr sz="3600" dirty="0"/>
              <a:t>Monolithic Architectures Struggle to Scale</a:t>
            </a:r>
          </a:p>
        </p:txBody>
      </p:sp>
      <p:sp>
        <p:nvSpPr>
          <p:cNvPr id="321" name="Challenges with NFS"/>
          <p:cNvSpPr txBox="1">
            <a:spLocks noGrp="1"/>
          </p:cNvSpPr>
          <p:nvPr>
            <p:ph idx="1"/>
          </p:nvPr>
        </p:nvSpPr>
        <p:spPr>
          <a:xfrm>
            <a:off x="838200" y="1500160"/>
            <a:ext cx="6254924" cy="4351338"/>
          </a:xfrm>
          <a:prstGeom prst="rect">
            <a:avLst/>
          </a:prstGeom>
        </p:spPr>
        <p:txBody>
          <a:bodyPr>
            <a:normAutofit/>
          </a:bodyPr>
          <a:lstStyle/>
          <a:p>
            <a:r>
              <a:rPr lang="en-US" dirty="0"/>
              <a:t>Scalability - How to go from 10 to 100 to 1,000 clients?</a:t>
            </a:r>
          </a:p>
          <a:p>
            <a:r>
              <a:rPr lang="en-US" dirty="0"/>
              <a:t>Performance - How to access 100’s of GB of data concurrently?</a:t>
            </a:r>
          </a:p>
          <a:p>
            <a:r>
              <a:rPr lang="en-US" dirty="0"/>
              <a:t>Fault tolerance - What if server crashes?</a:t>
            </a:r>
          </a:p>
          <a:p>
            <a:endParaRPr dirty="0"/>
          </a:p>
        </p:txBody>
      </p:sp>
      <p:sp>
        <p:nvSpPr>
          <p:cNvPr id="323" name="Server"/>
          <p:cNvSpPr/>
          <p:nvPr/>
        </p:nvSpPr>
        <p:spPr>
          <a:xfrm>
            <a:off x="7482684" y="3261171"/>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Server</a:t>
            </a:r>
          </a:p>
        </p:txBody>
      </p:sp>
      <p:sp>
        <p:nvSpPr>
          <p:cNvPr id="324" name="Client"/>
          <p:cNvSpPr/>
          <p:nvPr/>
        </p:nvSpPr>
        <p:spPr>
          <a:xfrm>
            <a:off x="4289256" y="5703674"/>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25" name="Client"/>
          <p:cNvSpPr/>
          <p:nvPr/>
        </p:nvSpPr>
        <p:spPr>
          <a:xfrm>
            <a:off x="5885970" y="5703674"/>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26" name="Client"/>
          <p:cNvSpPr/>
          <p:nvPr/>
        </p:nvSpPr>
        <p:spPr>
          <a:xfrm>
            <a:off x="7482684" y="5703674"/>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27" name="Client"/>
          <p:cNvSpPr/>
          <p:nvPr/>
        </p:nvSpPr>
        <p:spPr>
          <a:xfrm>
            <a:off x="9079398" y="5703674"/>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28" name="Client"/>
          <p:cNvSpPr/>
          <p:nvPr/>
        </p:nvSpPr>
        <p:spPr>
          <a:xfrm>
            <a:off x="10676112" y="5703674"/>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29" name="Line"/>
          <p:cNvSpPr/>
          <p:nvPr/>
        </p:nvSpPr>
        <p:spPr>
          <a:xfrm flipV="1">
            <a:off x="5188833" y="4200287"/>
            <a:ext cx="2254251" cy="1465956"/>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0" name="Line"/>
          <p:cNvSpPr/>
          <p:nvPr/>
        </p:nvSpPr>
        <p:spPr>
          <a:xfrm flipV="1">
            <a:off x="6517384" y="4273595"/>
            <a:ext cx="1372503" cy="1372503"/>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1" name="Line"/>
          <p:cNvSpPr/>
          <p:nvPr/>
        </p:nvSpPr>
        <p:spPr>
          <a:xfrm flipV="1">
            <a:off x="8086260" y="4249703"/>
            <a:ext cx="1" cy="1372503"/>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2" name="Line"/>
          <p:cNvSpPr/>
          <p:nvPr/>
        </p:nvSpPr>
        <p:spPr>
          <a:xfrm flipH="1" flipV="1">
            <a:off x="8474094" y="4273595"/>
            <a:ext cx="1207154" cy="1372503"/>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3" name="Line"/>
          <p:cNvSpPr/>
          <p:nvPr/>
        </p:nvSpPr>
        <p:spPr>
          <a:xfrm flipH="1" flipV="1">
            <a:off x="8759918" y="4249703"/>
            <a:ext cx="2424268" cy="1420288"/>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Tree>
    <p:extLst>
      <p:ext uri="{BB962C8B-B14F-4D97-AF65-F5344CB8AC3E}">
        <p14:creationId xmlns:p14="http://schemas.microsoft.com/office/powerpoint/2010/main" val="8891194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 name="Google Shape;164;p24"/>
          <p:cNvSpPr txBox="1">
            <a:spLocks noGrp="1"/>
          </p:cNvSpPr>
          <p:nvPr>
            <p:ph type="title"/>
          </p:nvPr>
        </p:nvSpPr>
        <p:spPr>
          <a:prstGeom prst="rect">
            <a:avLst/>
          </a:prstGeom>
        </p:spPr>
        <p:txBody>
          <a:bodyPr>
            <a:normAutofit/>
          </a:bodyPr>
          <a:lstStyle>
            <a:lvl1pPr>
              <a:defRPr spc="-200"/>
            </a:lvl1pPr>
          </a:lstStyle>
          <a:p>
            <a:r>
              <a:rPr sz="3600" dirty="0"/>
              <a:t>Replication Alone is Not The Answer</a:t>
            </a:r>
          </a:p>
        </p:txBody>
      </p:sp>
      <p:sp>
        <p:nvSpPr>
          <p:cNvPr id="339" name="Body Level One…"/>
          <p:cNvSpPr txBox="1">
            <a:spLocks noGrp="1"/>
          </p:cNvSpPr>
          <p:nvPr>
            <p:ph idx="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a:bodyPr>
          <a:lstStyle/>
          <a:p>
            <a:r>
              <a:t>Constraints:</a:t>
            </a:r>
          </a:p>
          <a:p>
            <a:pPr marL="431132" lvl="1" indent="-240632">
              <a:buSzPct val="100000"/>
            </a:pPr>
            <a:r>
              <a:t>Latency: Speed of light (~1ns/ft)</a:t>
            </a:r>
          </a:p>
          <a:p>
            <a:pPr marL="431132" lvl="1" indent="-240632">
              <a:buSzPct val="100000"/>
            </a:pPr>
            <a:r>
              <a:t>Throughput: Long-distance links between servers are relatively low throughput (10’s of Gbps, compare to 100’s of Gbps within a single server)</a:t>
            </a:r>
          </a:p>
          <a:p>
            <a:r>
              <a:t>Tradeoffs for replication, particularly over long distances:</a:t>
            </a:r>
          </a:p>
          <a:p>
            <a:pPr marL="431132" lvl="1" indent="-240632">
              <a:buSzPct val="100000"/>
            </a:pPr>
            <a:r>
              <a:t>Replication will </a:t>
            </a:r>
            <a:r>
              <a:rPr i="1"/>
              <a:t>add</a:t>
            </a:r>
            <a:r>
              <a:t> latency, not reduce it</a:t>
            </a:r>
          </a:p>
          <a:p>
            <a:pPr marL="431132" lvl="1" indent="-240632">
              <a:buSzPct val="100000"/>
            </a:pPr>
            <a:r>
              <a:t>Usually not enough bandwidth to maintain replication of all data across all nodes</a:t>
            </a:r>
          </a:p>
        </p:txBody>
      </p:sp>
    </p:spTree>
    <p:extLst>
      <p:ext uri="{BB962C8B-B14F-4D97-AF65-F5344CB8AC3E}">
        <p14:creationId xmlns:p14="http://schemas.microsoft.com/office/powerpoint/2010/main" val="145978896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Metadata/LabelInfo.xml><?xml version="1.0" encoding="utf-8"?>
<clbl:labelList xmlns:clbl="http://schemas.microsoft.com/office/2020/mipLabelMetadata">
  <clbl:label id="{7893ce20-a697-4fd6-a4da-14011f6a471d}" enabled="1" method="Standard" siteId="{a8eec281-aaa3-4dae-ac9b-9a398b9215e7}" contentBits="0" removed="0"/>
</clbl:labelList>
</file>

<file path=docProps/app.xml><?xml version="1.0" encoding="utf-8"?>
<Properties xmlns="http://schemas.openxmlformats.org/officeDocument/2006/extended-properties" xmlns:vt="http://schemas.openxmlformats.org/officeDocument/2006/docPropsVTypes">
  <Template/>
  <TotalTime>12007</TotalTime>
  <Words>2239</Words>
  <Application>Microsoft Office PowerPoint</Application>
  <PresentationFormat>Widescreen</PresentationFormat>
  <Paragraphs>258</Paragraphs>
  <Slides>19</Slides>
  <Notes>16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19</vt:i4>
      </vt:variant>
    </vt:vector>
  </HeadingPairs>
  <TitlesOfParts>
    <vt:vector size="27" baseType="lpstr">
      <vt:lpstr>Arial</vt:lpstr>
      <vt:lpstr>Calibri</vt:lpstr>
      <vt:lpstr>Helvetica</vt:lpstr>
      <vt:lpstr>Helvetica Light</vt:lpstr>
      <vt:lpstr>Helvetica Neue</vt:lpstr>
      <vt:lpstr>Verdana</vt:lpstr>
      <vt:lpstr>Wingdings</vt:lpstr>
      <vt:lpstr>Office Theme</vt:lpstr>
      <vt:lpstr>CS 4530: Fundamentals of Software Engineering  Module 10.3: Distributing Processing</vt:lpstr>
      <vt:lpstr>Learning Goals for this Lesson</vt:lpstr>
      <vt:lpstr>Distributed Software Architectures</vt:lpstr>
      <vt:lpstr>Review: Challenges of Distributed Systems</vt:lpstr>
      <vt:lpstr>Questions to Ask About Distributed Architectures?</vt:lpstr>
      <vt:lpstr>A brief survey of distributed architectures</vt:lpstr>
      <vt:lpstr>1. The Monolith Architecture Relies on a Single Server</vt:lpstr>
      <vt:lpstr>Monolithic Architectures Struggle to Scale</vt:lpstr>
      <vt:lpstr>Replication Alone is Not The Answer</vt:lpstr>
      <vt:lpstr>2. Tiered Architectures</vt:lpstr>
      <vt:lpstr>A tiered architecture is like a layered architecture, only distributed</vt:lpstr>
      <vt:lpstr>3. Pipeline Architectures</vt:lpstr>
      <vt:lpstr>Pipeline Architectures</vt:lpstr>
      <vt:lpstr>4. Microservice Architectures</vt:lpstr>
      <vt:lpstr>Microservices: Schematic Example</vt:lpstr>
      <vt:lpstr>Microservices are (a) highly scalable and (b) trendy</vt:lpstr>
      <vt:lpstr>Microservice Advantages and Disadvantages</vt:lpstr>
      <vt:lpstr>Microservices vs Monoliths</vt:lpstr>
      <vt:lpstr>Learning Goals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5: Concurrency Patterns in Typescript</dc:title>
  <cp:lastModifiedBy>Bhutta, Adeel</cp:lastModifiedBy>
  <cp:revision>86</cp:revision>
  <dcterms:modified xsi:type="dcterms:W3CDTF">2025-09-21T12:53:28Z</dcterms:modified>
</cp:coreProperties>
</file>